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4"/>
  </p:notesMasterIdLst>
  <p:handoutMasterIdLst>
    <p:handoutMasterId r:id="rId15"/>
  </p:handoutMasterIdLst>
  <p:sldIdLst>
    <p:sldId id="518" r:id="rId2"/>
    <p:sldId id="523" r:id="rId3"/>
    <p:sldId id="396" r:id="rId4"/>
    <p:sldId id="438" r:id="rId5"/>
    <p:sldId id="439" r:id="rId6"/>
    <p:sldId id="513" r:id="rId7"/>
    <p:sldId id="510" r:id="rId8"/>
    <p:sldId id="432" r:id="rId9"/>
    <p:sldId id="433" r:id="rId10"/>
    <p:sldId id="515" r:id="rId11"/>
    <p:sldId id="517" r:id="rId12"/>
    <p:sldId id="400" r:id="rId13"/>
  </p:sldIdLst>
  <p:sldSz cx="10287000" cy="6858000" type="35mm"/>
  <p:notesSz cx="6772275" cy="9902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66FF"/>
    <a:srgbClr val="99CC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47" autoAdjust="0"/>
  </p:normalViewPr>
  <p:slideViewPr>
    <p:cSldViewPr>
      <p:cViewPr>
        <p:scale>
          <a:sx n="59" d="100"/>
          <a:sy n="59" d="100"/>
        </p:scale>
        <p:origin x="-1862" y="-610"/>
      </p:cViewPr>
      <p:guideLst>
        <p:guide orient="horz" pos="216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3" d="100"/>
        <a:sy n="253" d="100"/>
      </p:scale>
      <p:origin x="0" y="17621"/>
    </p:cViewPr>
  </p:sorterViewPr>
  <p:notesViewPr>
    <p:cSldViewPr>
      <p:cViewPr varScale="1">
        <p:scale>
          <a:sx n="35" d="100"/>
          <a:sy n="35" d="100"/>
        </p:scale>
        <p:origin x="-1637" y="-86"/>
      </p:cViewPr>
      <p:guideLst>
        <p:guide orient="horz" pos="3119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4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Cartel1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Cartel1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F:\2016cruscotto.xlsx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\\igghome\home\976\commonarea\INDICATORI\Indicatori\Assessment%20cartella%20galileo\Grafici%20sintesi%202016\sintesi%20III%20trim%202016.xlsx" TargetMode="External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2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 rot="0"/>
          <a:lstStyle/>
          <a:p>
            <a:pPr>
              <a:defRPr sz="1100" b="0" i="0" u="none" strike="noStrike">
                <a:solidFill>
                  <a:srgbClr val="000000"/>
                </a:solidFill>
                <a:latin typeface="Helvetica Light"/>
              </a:defRPr>
            </a:pPr>
            <a:r>
              <a:rPr lang="it-IT" sz="1100" b="0" i="0" u="none" strike="noStrike">
                <a:solidFill>
                  <a:srgbClr val="000000"/>
                </a:solidFill>
                <a:latin typeface="Helvetica Light"/>
              </a:rPr>
              <a:t>proporzioni di CRE/ Enterobatteri da emocoltura o liquorcoltura</a:t>
            </a:r>
          </a:p>
        </c:rich>
      </c:tx>
      <c:layout>
        <c:manualLayout>
          <c:xMode val="edge"/>
          <c:yMode val="edge"/>
          <c:x val="0.12453600000000023"/>
          <c:y val="0"/>
          <c:w val="0.75092800000000193"/>
          <c:h val="0.15395300000000045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4.0724000000000003E-2"/>
          <c:y val="0.15395300000000045"/>
          <c:w val="0.95427600000000001"/>
          <c:h val="0.642854000000001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IGG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0" i="0" u="none" strike="noStrike">
                    <a:solidFill>
                      <a:srgbClr val="000000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1">
                  <c:v>4.3</c:v>
                </c:pt>
                <c:pt idx="2">
                  <c:v>1.8</c:v>
                </c:pt>
                <c:pt idx="3">
                  <c:v>4.2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Italia KPC (media) dati ECDC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hueOff val="-2473793"/>
                    <a:satOff val="-50209"/>
                    <a:lumOff val="23543"/>
                  </a:schemeClr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400" b="0" i="0" u="none" strike="noStrike">
                    <a:solidFill>
                      <a:srgbClr val="000000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3"/>
                <c:pt idx="0">
                  <c:v>34</c:v>
                </c:pt>
                <c:pt idx="1">
                  <c:v>33</c:v>
                </c:pt>
                <c:pt idx="2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1521408"/>
        <c:axId val="201523200"/>
      </c:barChart>
      <c:catAx>
        <c:axId val="2015214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105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01523200"/>
        <c:crosses val="autoZero"/>
        <c:auto val="1"/>
        <c:lblAlgn val="ctr"/>
        <c:lblOffset val="100"/>
        <c:noMultiLvlLbl val="1"/>
      </c:catAx>
      <c:valAx>
        <c:axId val="20152320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0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01521408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3.0030300000000086E-2"/>
          <c:y val="0.91052299999999842"/>
          <c:w val="0.92279800000000156"/>
          <c:h val="8.947670000000003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200" b="0" i="0" u="none" strike="noStrike">
              <a:solidFill>
                <a:srgbClr val="000000"/>
              </a:solidFill>
              <a:latin typeface="Helvetica Ligh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62900000000012"/>
          <c:y val="5.0211600000000023E-2"/>
          <c:w val="0.78120900000000004"/>
          <c:h val="0.7139790000000019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indicazione ignota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hueOff val="-444211"/>
                    <a:satOff val="-14915"/>
                    <a:lumOff val="22857"/>
                  </a:schemeClr>
                </a:gs>
                <a:gs pos="100000">
                  <a:schemeClr val="accent5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10</c:v>
                </c:pt>
                <c:pt idx="1">
                  <c:v>4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profilassi chirurgica durata errata</c:v>
                </c:pt>
              </c:strCache>
            </c:strRef>
          </c:tx>
          <c:spPr>
            <a:gradFill flip="none" rotWithShape="1">
              <a:gsLst>
                <a:gs pos="0">
                  <a:schemeClr val="accent2">
                    <a:hueOff val="-2473793"/>
                    <a:satOff val="-50209"/>
                    <a:lumOff val="23543"/>
                  </a:schemeClr>
                </a:gs>
                <a:gs pos="100000">
                  <a:schemeClr val="accent2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profilassi chirurgica &gt; 1 giorno</c:v>
                </c:pt>
              </c:strCache>
            </c:strRef>
          </c:tx>
          <c:spPr>
            <a:solidFill>
              <a:schemeClr val="accent1">
                <a:hueOff val="47394"/>
                <a:satOff val="-25753"/>
                <a:lumOff val="-7544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4</c:v>
                </c:pt>
                <c:pt idx="1">
                  <c:v>3</c:v>
                </c:pt>
                <c:pt idx="2">
                  <c:v>4</c:v>
                </c:pt>
                <c:pt idx="3">
                  <c:v>3</c:v>
                </c:pt>
                <c:pt idx="4">
                  <c:v>5</c:v>
                </c:pt>
                <c:pt idx="5">
                  <c:v>7</c:v>
                </c:pt>
                <c:pt idx="6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profilassi chirurgica 1 giorno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hueOff val="495547"/>
                    <a:lumOff val="5161"/>
                  </a:schemeClr>
                </a:gs>
                <a:gs pos="100000">
                  <a:schemeClr val="accent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4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9</c:v>
                </c:pt>
                <c:pt idx="5">
                  <c:v>3</c:v>
                </c:pt>
                <c:pt idx="6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profilassi chirurgica 1 dose</c:v>
                </c:pt>
              </c:strCache>
            </c:strRef>
          </c:tx>
          <c:spPr>
            <a:gradFill flip="none" rotWithShape="1">
              <a:gsLst>
                <a:gs pos="0">
                  <a:schemeClr val="accent6"/>
                </a:gs>
                <a:gs pos="100000">
                  <a:schemeClr val="accent6">
                    <a:satOff val="24555"/>
                    <a:lumOff val="22232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6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altri motivi</c:v>
                </c:pt>
              </c:strCache>
            </c:strRef>
          </c:tx>
          <c:spPr>
            <a:gradFill flip="none" rotWithShape="1">
              <a:gsLst>
                <a:gs pos="0">
                  <a:schemeClr val="accent6">
                    <a:hueOff val="-337441"/>
                    <a:satOff val="-6596"/>
                    <a:lumOff val="10008"/>
                  </a:schemeClr>
                </a:gs>
                <a:gs pos="100000">
                  <a:schemeClr val="accent6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Sheet1!$B$7:$H$7</c:f>
              <c:numCache>
                <c:formatCode>General</c:formatCode>
                <c:ptCount val="7"/>
                <c:pt idx="0">
                  <c:v>5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profilassi medica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satOff val="18648"/>
                    <a:lumOff val="5971"/>
                  </a:schemeClr>
                </a:gs>
                <a:gs pos="100000">
                  <a:schemeClr val="accent3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Sheet1!$B$8:$H$8</c:f>
              <c:numCache>
                <c:formatCode>General</c:formatCode>
                <c:ptCount val="7"/>
                <c:pt idx="0">
                  <c:v>32</c:v>
                </c:pt>
                <c:pt idx="1">
                  <c:v>24</c:v>
                </c:pt>
                <c:pt idx="2">
                  <c:v>27</c:v>
                </c:pt>
                <c:pt idx="3">
                  <c:v>15</c:v>
                </c:pt>
                <c:pt idx="4">
                  <c:v>13</c:v>
                </c:pt>
                <c:pt idx="5">
                  <c:v>12</c:v>
                </c:pt>
                <c:pt idx="6">
                  <c:v>18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ICA</c:v>
                </c:pt>
              </c:strCache>
            </c:strRef>
          </c:tx>
          <c:spPr>
            <a:gradFill flip="none" rotWithShape="1">
              <a:gsLst>
                <a:gs pos="0">
                  <a:srgbClr val="53585F"/>
                </a:gs>
                <a:gs pos="100000">
                  <a:srgbClr val="000000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Sheet1!$B$9:$H$9</c:f>
              <c:numCache>
                <c:formatCode>General</c:formatCode>
                <c:ptCount val="7"/>
                <c:pt idx="0">
                  <c:v>13</c:v>
                </c:pt>
                <c:pt idx="1">
                  <c:v>14</c:v>
                </c:pt>
                <c:pt idx="2">
                  <c:v>27</c:v>
                </c:pt>
                <c:pt idx="3">
                  <c:v>15</c:v>
                </c:pt>
                <c:pt idx="4">
                  <c:v>13</c:v>
                </c:pt>
                <c:pt idx="5">
                  <c:v>12</c:v>
                </c:pt>
                <c:pt idx="6">
                  <c:v>18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infezione comunitaria</c:v>
                </c:pt>
              </c:strCache>
            </c:strRef>
          </c:tx>
          <c:spPr>
            <a:solidFill>
              <a:schemeClr val="accent1">
                <a:satOff val="-3355"/>
                <a:lumOff val="26614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Sheet1!$B$10:$H$10</c:f>
              <c:numCache>
                <c:formatCode>General</c:formatCode>
                <c:ptCount val="7"/>
                <c:pt idx="0">
                  <c:v>24</c:v>
                </c:pt>
                <c:pt idx="1">
                  <c:v>47</c:v>
                </c:pt>
                <c:pt idx="2">
                  <c:v>27</c:v>
                </c:pt>
                <c:pt idx="3">
                  <c:v>51</c:v>
                </c:pt>
                <c:pt idx="4">
                  <c:v>5</c:v>
                </c:pt>
                <c:pt idx="5">
                  <c:v>63</c:v>
                </c:pt>
                <c:pt idx="6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20546944"/>
        <c:axId val="220548480"/>
      </c:barChart>
      <c:catAx>
        <c:axId val="2205469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162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20548480"/>
        <c:crosses val="autoZero"/>
        <c:auto val="1"/>
        <c:lblAlgn val="ctr"/>
        <c:lblOffset val="100"/>
        <c:noMultiLvlLbl val="1"/>
      </c:catAx>
      <c:valAx>
        <c:axId val="220548480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62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20546944"/>
        <c:crosses val="autoZero"/>
        <c:crossBetween val="between"/>
        <c:majorUnit val="30"/>
        <c:minorUnit val="1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91350399999999843"/>
          <c:w val="1"/>
          <c:h val="8.6496100000000034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130" b="0" i="0" u="none" strike="noStrike">
              <a:solidFill>
                <a:srgbClr val="000000"/>
              </a:solidFill>
              <a:latin typeface="Helvetica Ligh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4.798660000000015E-2"/>
          <c:y val="0.10833200000000009"/>
          <c:w val="0.68885900000000144"/>
          <c:h val="0.733775000000002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totale antibiotici somministrati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hueOff val="-444211"/>
                    <a:satOff val="-14915"/>
                    <a:lumOff val="22857"/>
                  </a:schemeClr>
                </a:gs>
                <a:gs pos="100000">
                  <a:schemeClr val="accent5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2110" b="0" i="0" u="none" strike="noStrike">
                    <a:solidFill>
                      <a:srgbClr val="FFFFFF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172</c:v>
                </c:pt>
                <c:pt idx="1">
                  <c:v>168</c:v>
                </c:pt>
                <c:pt idx="2">
                  <c:v>139</c:v>
                </c:pt>
                <c:pt idx="3">
                  <c:v>151</c:v>
                </c:pt>
                <c:pt idx="4">
                  <c:v>139</c:v>
                </c:pt>
                <c:pt idx="5">
                  <c:v>134</c:v>
                </c:pt>
                <c:pt idx="6">
                  <c:v>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20577152"/>
        <c:axId val="2114688"/>
      </c:barChart>
      <c:catAx>
        <c:axId val="220577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160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114688"/>
        <c:crosses val="autoZero"/>
        <c:auto val="1"/>
        <c:lblAlgn val="ctr"/>
        <c:lblOffset val="100"/>
        <c:noMultiLvlLbl val="1"/>
      </c:catAx>
      <c:valAx>
        <c:axId val="2114688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62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20577152"/>
        <c:crosses val="autoZero"/>
        <c:crossBetween val="between"/>
        <c:majorUnit val="45"/>
        <c:minorUnit val="22.5"/>
      </c:valAx>
      <c:spPr>
        <a:noFill/>
        <a:ln w="12700" cap="flat">
          <a:noFill/>
          <a:miter lim="400000"/>
        </a:ln>
        <a:effectLst/>
      </c:spPr>
    </c:plotArea>
    <c:legend>
      <c:legendPos val="r"/>
      <c:layout>
        <c:manualLayout>
          <c:xMode val="edge"/>
          <c:yMode val="edge"/>
          <c:x val="0.59740499999999819"/>
          <c:y val="0.10208200000000002"/>
          <c:w val="0.40259500000000004"/>
          <c:h val="0.1048240000000001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130" b="0" i="0" u="none" strike="noStrike">
              <a:solidFill>
                <a:srgbClr val="000000"/>
              </a:solidFill>
              <a:latin typeface="Helvetica Ligh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sz="1400"/>
          </a:pPr>
          <a:endParaRPr lang="it-IT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Foglio1!$A$6</c:f>
              <c:strCache>
                <c:ptCount val="1"/>
                <c:pt idx="0">
                  <c:v>gen-giu2016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4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Foglio1!$B$5:$D$5</c:f>
              <c:strCache>
                <c:ptCount val="3"/>
                <c:pt idx="0">
                  <c:v>parti vaginali spontanei</c:v>
                </c:pt>
                <c:pt idx="1">
                  <c:v>parti operativi vaginali POV</c:v>
                </c:pt>
                <c:pt idx="2">
                  <c:v>tagli cesarei</c:v>
                </c:pt>
              </c:strCache>
            </c:strRef>
          </c:cat>
          <c:val>
            <c:numRef>
              <c:f>Foglio1!$B$6:$D$6</c:f>
              <c:numCache>
                <c:formatCode>General</c:formatCode>
                <c:ptCount val="3"/>
                <c:pt idx="0">
                  <c:v>291</c:v>
                </c:pt>
                <c:pt idx="1">
                  <c:v>24</c:v>
                </c:pt>
                <c:pt idx="2">
                  <c:v>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it-IT"/>
        </a:p>
      </c:txPr>
    </c:legend>
    <c:plotVisOnly val="1"/>
    <c:dispBlanksAs val="zero"/>
    <c:showDLblsOverMax val="0"/>
  </c:chart>
  <c:spPr>
    <a:gradFill rotWithShape="1">
      <a:gsLst>
        <a:gs pos="0">
          <a:schemeClr val="dk1">
            <a:tint val="50000"/>
            <a:satMod val="300000"/>
          </a:schemeClr>
        </a:gs>
        <a:gs pos="35000">
          <a:schemeClr val="dk1">
            <a:tint val="37000"/>
            <a:satMod val="300000"/>
          </a:schemeClr>
        </a:gs>
        <a:gs pos="100000">
          <a:schemeClr val="dk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dk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sz="1400"/>
          </a:pPr>
          <a:endParaRPr lang="it-IT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055555555556044E-2"/>
          <c:y val="0.34313320209973674"/>
          <c:w val="0.81388888888889044"/>
          <c:h val="0.55011300670749497"/>
        </c:manualLayout>
      </c:layout>
      <c:pie3DChart>
        <c:varyColors val="1"/>
        <c:ser>
          <c:idx val="0"/>
          <c:order val="0"/>
          <c:tx>
            <c:strRef>
              <c:f>Foglio1!$A$10</c:f>
              <c:strCache>
                <c:ptCount val="1"/>
                <c:pt idx="0">
                  <c:v>lug-set 2016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rgbClr val="FF0000"/>
              </a:solidFill>
            </c:spPr>
          </c:dPt>
          <c:dLbls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Foglio1!$B$9:$D$9</c:f>
              <c:strCache>
                <c:ptCount val="3"/>
                <c:pt idx="0">
                  <c:v>parti vaginali spontanei</c:v>
                </c:pt>
                <c:pt idx="1">
                  <c:v>parti operativi vaginali POV</c:v>
                </c:pt>
                <c:pt idx="2">
                  <c:v>tagli cesarei</c:v>
                </c:pt>
              </c:strCache>
            </c:strRef>
          </c:cat>
          <c:val>
            <c:numRef>
              <c:f>Foglio1!$B$10:$D$10</c:f>
              <c:numCache>
                <c:formatCode>General</c:formatCode>
                <c:ptCount val="3"/>
                <c:pt idx="0">
                  <c:v>170</c:v>
                </c:pt>
                <c:pt idx="1">
                  <c:v>27</c:v>
                </c:pt>
                <c:pt idx="2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it-IT"/>
        </a:p>
      </c:txPr>
    </c:legend>
    <c:plotVisOnly val="1"/>
    <c:dispBlanksAs val="zero"/>
    <c:showDLblsOverMax val="0"/>
  </c:chart>
  <c:spPr>
    <a:gradFill rotWithShape="1">
      <a:gsLst>
        <a:gs pos="0">
          <a:schemeClr val="dk1">
            <a:tint val="50000"/>
            <a:satMod val="300000"/>
          </a:schemeClr>
        </a:gs>
        <a:gs pos="35000">
          <a:schemeClr val="dk1">
            <a:tint val="37000"/>
            <a:satMod val="300000"/>
          </a:schemeClr>
        </a:gs>
        <a:gs pos="100000">
          <a:schemeClr val="dk1">
            <a:tint val="15000"/>
            <a:satMod val="350000"/>
          </a:schemeClr>
        </a:gs>
      </a:gsLst>
      <a:lin ang="16200000" scaled="1"/>
    </a:gradFill>
    <a:ln w="9525" cap="flat" cmpd="sng" algn="ctr">
      <a:solidFill>
        <a:schemeClr val="dk1">
          <a:shade val="95000"/>
          <a:satMod val="105000"/>
        </a:schemeClr>
      </a:solidFill>
      <a:prstDash val="solid"/>
    </a:ln>
    <a:effectLst>
      <a:outerShdw blurRad="40000" dist="20000" dir="5400000" rotWithShape="0">
        <a:srgbClr val="000000">
          <a:alpha val="38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it-IT"/>
              <a:t>cesarei: periodi a confronto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Foglio1!$A$14</c:f>
              <c:strCache>
                <c:ptCount val="1"/>
                <c:pt idx="0">
                  <c:v>gen-giu2016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Foglio1!$B$13:$E$13</c:f>
              <c:strCache>
                <c:ptCount val="4"/>
                <c:pt idx="0">
                  <c:v>classe1</c:v>
                </c:pt>
                <c:pt idx="1">
                  <c:v>classe 1+2</c:v>
                </c:pt>
                <c:pt idx="2">
                  <c:v>classe 3</c:v>
                </c:pt>
                <c:pt idx="3">
                  <c:v>classe 3+4</c:v>
                </c:pt>
              </c:strCache>
            </c:strRef>
          </c:cat>
          <c:val>
            <c:numRef>
              <c:f>Foglio1!$B$14:$E$14</c:f>
              <c:numCache>
                <c:formatCode>General</c:formatCode>
                <c:ptCount val="4"/>
                <c:pt idx="0">
                  <c:v>31</c:v>
                </c:pt>
                <c:pt idx="1">
                  <c:v>77</c:v>
                </c:pt>
                <c:pt idx="2">
                  <c:v>4</c:v>
                </c:pt>
                <c:pt idx="3">
                  <c:v>15</c:v>
                </c:pt>
              </c:numCache>
            </c:numRef>
          </c:val>
        </c:ser>
        <c:ser>
          <c:idx val="1"/>
          <c:order val="1"/>
          <c:tx>
            <c:strRef>
              <c:f>Foglio1!$A$15</c:f>
              <c:strCache>
                <c:ptCount val="1"/>
                <c:pt idx="0">
                  <c:v>lug-set 2016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Foglio1!$B$13:$E$13</c:f>
              <c:strCache>
                <c:ptCount val="4"/>
                <c:pt idx="0">
                  <c:v>classe1</c:v>
                </c:pt>
                <c:pt idx="1">
                  <c:v>classe 1+2</c:v>
                </c:pt>
                <c:pt idx="2">
                  <c:v>classe 3</c:v>
                </c:pt>
                <c:pt idx="3">
                  <c:v>classe 3+4</c:v>
                </c:pt>
              </c:strCache>
            </c:strRef>
          </c:cat>
          <c:val>
            <c:numRef>
              <c:f>Foglio1!$B$15:$E$15</c:f>
              <c:numCache>
                <c:formatCode>General</c:formatCode>
                <c:ptCount val="4"/>
                <c:pt idx="0">
                  <c:v>13</c:v>
                </c:pt>
                <c:pt idx="1">
                  <c:v>27</c:v>
                </c:pt>
                <c:pt idx="2">
                  <c:v>0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9890176"/>
        <c:axId val="109900160"/>
      </c:barChart>
      <c:catAx>
        <c:axId val="1098901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it-IT"/>
          </a:p>
        </c:txPr>
        <c:crossAx val="109900160"/>
        <c:crosses val="autoZero"/>
        <c:auto val="1"/>
        <c:lblAlgn val="ctr"/>
        <c:lblOffset val="100"/>
        <c:noMultiLvlLbl val="0"/>
      </c:catAx>
      <c:valAx>
        <c:axId val="1099001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9890176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 lang="en-US" sz="1800" b="1" i="0" u="none" strike="noStrike" kern="1200" baseline="0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en-US" sz="1800" b="1" i="0" u="none" strike="noStrike" kern="1200" baseline="0" dirty="0" smtClean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Surgical setting</a:t>
            </a:r>
            <a:endParaRPr lang="en-US" sz="1800" b="1" i="0" u="none" strike="noStrike" kern="1200" baseline="0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  <a:p>
            <a:pPr algn="ctr" rtl="0">
              <a:defRPr lang="en-US" sz="1800" b="1" i="0" u="none" strike="noStrike" kern="1200" baseline="0" dirty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en-US" sz="1800" b="1" i="0" u="none" strike="noStrike" kern="1200" baseline="0" dirty="0" smtClean="0">
                <a:solidFill>
                  <a:srgbClr val="0070C0"/>
                </a:solidFill>
                <a:latin typeface="Arial" pitchFamily="34" charset="0"/>
                <a:ea typeface="+mn-ea"/>
                <a:cs typeface="Arial" pitchFamily="34" charset="0"/>
              </a:rPr>
              <a:t>2016</a:t>
            </a:r>
            <a:endParaRPr lang="en-US" sz="1800" b="1" i="0" u="none" strike="noStrike" kern="1200" baseline="0" dirty="0">
              <a:solidFill>
                <a:srgbClr val="0070C0"/>
              </a:solidFill>
              <a:latin typeface="Arial" pitchFamily="34" charset="0"/>
              <a:ea typeface="+mn-ea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'Area chirurgica con ostetricia'!$B$42</c:f>
              <c:strCache>
                <c:ptCount val="1"/>
                <c:pt idx="0">
                  <c:v>TOTALE %</c:v>
                </c:pt>
              </c:strCache>
            </c:strRef>
          </c:tx>
          <c:invertIfNegative val="0"/>
          <c:cat>
            <c:strRef>
              <c:f>'Area chirurgica con ostetricia'!$C$41:$L$41</c:f>
              <c:strCache>
                <c:ptCount val="9"/>
                <c:pt idx="0">
                  <c:v>Valutazione medico</c:v>
                </c:pt>
                <c:pt idx="1">
                  <c:v>Valutazione infermieristica</c:v>
                </c:pt>
                <c:pt idx="2">
                  <c:v>Diario med.</c:v>
                </c:pt>
                <c:pt idx="3">
                  <c:v>Medico di riferimento</c:v>
                </c:pt>
                <c:pt idx="4">
                  <c:v>Parametri vitali  ingresso</c:v>
                </c:pt>
                <c:pt idx="5">
                  <c:v>Paramentri vitali giornalieri</c:v>
                </c:pt>
                <c:pt idx="6">
                  <c:v>Valutazione dolore</c:v>
                </c:pt>
                <c:pt idx="7">
                  <c:v>Schede ETA</c:v>
                </c:pt>
                <c:pt idx="8">
                  <c:v>Lettere dimissioni</c:v>
                </c:pt>
              </c:strCache>
            </c:strRef>
          </c:cat>
          <c:val>
            <c:numRef>
              <c:f>'Area chirurgica con ostetricia'!$C$42:$L$42</c:f>
              <c:numCache>
                <c:formatCode>0</c:formatCode>
                <c:ptCount val="9"/>
                <c:pt idx="0">
                  <c:v>9.6930533117932143</c:v>
                </c:pt>
                <c:pt idx="1">
                  <c:v>6.5428109854604202</c:v>
                </c:pt>
                <c:pt idx="2" formatCode="0.0">
                  <c:v>5.1696284329563813</c:v>
                </c:pt>
                <c:pt idx="3" formatCode="0.0">
                  <c:v>52.988691437802608</c:v>
                </c:pt>
                <c:pt idx="4" formatCode="0.0">
                  <c:v>50</c:v>
                </c:pt>
                <c:pt idx="5" formatCode="0.0">
                  <c:v>76.25201938610661</c:v>
                </c:pt>
                <c:pt idx="6" formatCode="0.0_ ;[Red]\-0.0\ ">
                  <c:v>0.88852988691438062</c:v>
                </c:pt>
                <c:pt idx="7" formatCode="0.0">
                  <c:v>13.08562197092084</c:v>
                </c:pt>
                <c:pt idx="8" formatCode="0.0">
                  <c:v>13.75198728139905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10380928"/>
        <c:axId val="110382464"/>
        <c:axId val="0"/>
      </c:bar3DChart>
      <c:catAx>
        <c:axId val="11038092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0"/>
            </a:pPr>
            <a:endParaRPr lang="it-IT"/>
          </a:p>
        </c:txPr>
        <c:crossAx val="110382464"/>
        <c:crosses val="autoZero"/>
        <c:auto val="1"/>
        <c:lblAlgn val="ctr"/>
        <c:lblOffset val="100"/>
        <c:noMultiLvlLbl val="0"/>
      </c:catAx>
      <c:valAx>
        <c:axId val="110382464"/>
        <c:scaling>
          <c:orientation val="minMax"/>
          <c:max val="1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it-IT"/>
          </a:p>
        </c:txPr>
        <c:crossAx val="1103809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27812642848339"/>
          <c:y val="0.47765108287918101"/>
          <c:w val="0.22211195461322586"/>
          <c:h val="8.5141981458753929E-2"/>
        </c:manualLayout>
      </c:layout>
      <c:overlay val="0"/>
      <c:txPr>
        <a:bodyPr/>
        <a:lstStyle/>
        <a:p>
          <a:pPr>
            <a:defRPr sz="1200" b="0"/>
          </a:pPr>
          <a:endParaRPr lang="it-IT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Medical setting</a:t>
            </a:r>
          </a:p>
          <a:p>
            <a:pPr>
              <a:defRPr/>
            </a:pPr>
            <a:r>
              <a:rPr lang="en-US" baseline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n-US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'Area medica '!$B$48</c:f>
              <c:strCache>
                <c:ptCount val="1"/>
                <c:pt idx="0">
                  <c:v>TOTALE %</c:v>
                </c:pt>
              </c:strCache>
            </c:strRef>
          </c:tx>
          <c:invertIfNegative val="0"/>
          <c:cat>
            <c:strRef>
              <c:f>'Area medica '!$C$47:$L$47</c:f>
              <c:strCache>
                <c:ptCount val="9"/>
                <c:pt idx="0">
                  <c:v>Valutazione medico</c:v>
                </c:pt>
                <c:pt idx="1">
                  <c:v>Valutazione infermieristica</c:v>
                </c:pt>
                <c:pt idx="2">
                  <c:v>Diario med.</c:v>
                </c:pt>
                <c:pt idx="3">
                  <c:v>Medico di riferimento</c:v>
                </c:pt>
                <c:pt idx="4">
                  <c:v>Parametri vitali  ingresso</c:v>
                </c:pt>
                <c:pt idx="5">
                  <c:v>Paramentri vitali giornalieri</c:v>
                </c:pt>
                <c:pt idx="6">
                  <c:v>Valutazione dolore</c:v>
                </c:pt>
                <c:pt idx="7">
                  <c:v>Schede ETA</c:v>
                </c:pt>
                <c:pt idx="8">
                  <c:v>Lettere dimissioni</c:v>
                </c:pt>
              </c:strCache>
            </c:strRef>
          </c:cat>
          <c:val>
            <c:numRef>
              <c:f>'Area medica '!$C$48:$L$48</c:f>
              <c:numCache>
                <c:formatCode>0</c:formatCode>
                <c:ptCount val="9"/>
                <c:pt idx="0">
                  <c:v>30.739514348785789</c:v>
                </c:pt>
                <c:pt idx="1">
                  <c:v>19.260485651214132</c:v>
                </c:pt>
                <c:pt idx="2" formatCode="0.0">
                  <c:v>8.9955849889625572</c:v>
                </c:pt>
                <c:pt idx="3" formatCode="0.0">
                  <c:v>54.746136865342145</c:v>
                </c:pt>
                <c:pt idx="4" formatCode="0.0">
                  <c:v>17.218543046357489</c:v>
                </c:pt>
                <c:pt idx="5" formatCode="0.0">
                  <c:v>64.128035320087406</c:v>
                </c:pt>
                <c:pt idx="6" formatCode="0.00_ ;[Red]\-0.00\ ">
                  <c:v>33.774834437085993</c:v>
                </c:pt>
                <c:pt idx="7" formatCode="0.0">
                  <c:v>25</c:v>
                </c:pt>
                <c:pt idx="8" formatCode="0.0">
                  <c:v>29.824561403508795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9133824"/>
        <c:axId val="109135360"/>
        <c:axId val="0"/>
      </c:bar3DChart>
      <c:catAx>
        <c:axId val="109133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0"/>
            </a:pPr>
            <a:endParaRPr lang="it-IT"/>
          </a:p>
        </c:txPr>
        <c:crossAx val="109135360"/>
        <c:crosses val="autoZero"/>
        <c:auto val="1"/>
        <c:lblAlgn val="ctr"/>
        <c:lblOffset val="100"/>
        <c:noMultiLvlLbl val="0"/>
      </c:catAx>
      <c:valAx>
        <c:axId val="109135360"/>
        <c:scaling>
          <c:orientation val="minMax"/>
          <c:max val="100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it-IT"/>
          </a:p>
        </c:txPr>
        <c:crossAx val="1091338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 b="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B0F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99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600" b="1"/>
                      <a:t>&lt;20 l/1000 giornate 15%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9151585739282645"/>
                  <c:y val="-9.5291630212890055E-2"/>
                </c:manualLayout>
              </c:layout>
              <c:tx>
                <c:rich>
                  <a:bodyPr/>
                  <a:lstStyle/>
                  <a:p>
                    <a:r>
                      <a:rPr lang="en-US" sz="600" b="1"/>
                      <a:t>aumentato</a:t>
                    </a:r>
                  </a:p>
                  <a:p>
                    <a:r>
                      <a:rPr lang="en-US" sz="600" b="1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94356955380582E-2"/>
                  <c:y val="-0.10942111402741329"/>
                </c:manualLayout>
              </c:layout>
              <c:tx>
                <c:rich>
                  <a:bodyPr/>
                  <a:lstStyle/>
                  <a:p>
                    <a:r>
                      <a:rPr lang="en-US" sz="600" b="1"/>
                      <a:t>costante elevato</a:t>
                    </a:r>
                  </a:p>
                  <a:p>
                    <a:r>
                      <a:rPr lang="en-US" sz="600" b="1"/>
                      <a:t>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7692891513560804"/>
                  <c:y val="-0.18770997375328091"/>
                </c:manualLayout>
              </c:layout>
              <c:tx>
                <c:rich>
                  <a:bodyPr/>
                  <a:lstStyle/>
                  <a:p>
                    <a:r>
                      <a:rPr lang="en-US" sz="600" b="1"/>
                      <a:t>costante basso</a:t>
                    </a:r>
                  </a:p>
                  <a:p>
                    <a:r>
                      <a:rPr lang="en-US" sz="600" b="1"/>
                      <a:t>30%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600" b="1"/>
                      <a:t>ridotto</a:t>
                    </a:r>
                  </a:p>
                  <a:p>
                    <a:r>
                      <a:rPr lang="en-US" sz="600" b="1"/>
                      <a:t> 20%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effectLst>
                <a:outerShdw blurRad="50800" dist="50800" dir="5400000" algn="ctr" rotWithShape="0">
                  <a:schemeClr val="accent6">
                    <a:lumMod val="75000"/>
                  </a:schemeClr>
                </a:outerShdw>
              </a:effectLst>
            </c:spPr>
            <c:txPr>
              <a:bodyPr/>
              <a:lstStyle/>
              <a:p>
                <a:pPr>
                  <a:defRPr sz="6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Foglio1!$B$3:$B$7</c:f>
              <c:numCache>
                <c:formatCode>0%</c:formatCode>
                <c:ptCount val="5"/>
                <c:pt idx="0">
                  <c:v>0.15000000000000024</c:v>
                </c:pt>
                <c:pt idx="1">
                  <c:v>0.30000000000000032</c:v>
                </c:pt>
                <c:pt idx="2">
                  <c:v>0.05</c:v>
                </c:pt>
                <c:pt idx="3">
                  <c:v>0.30000000000000032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557"/>
          <c:y val="3.6890100000000016E-2"/>
          <c:w val="0.85485500000000192"/>
          <c:h val="0.695401000000000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terapia intensiva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hueOff val="260291"/>
                    <a:satOff val="1998"/>
                    <a:lumOff val="12368"/>
                  </a:schemeClr>
                </a:gs>
                <a:gs pos="100000">
                  <a:schemeClr val="accent5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5</c:v>
                </c:pt>
                <c:pt idx="5">
                  <c:v>6</c:v>
                </c:pt>
                <c:pt idx="6">
                  <c:v>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patologia neonatale</c:v>
                </c:pt>
              </c:strCache>
            </c:strRef>
          </c:tx>
          <c:spPr>
            <a:solidFill>
              <a:srgbClr val="F0B24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Sheet1!$B$3:$H$3</c:f>
              <c:numCache>
                <c:formatCode>General</c:formatCode>
                <c:ptCount val="7"/>
                <c:pt idx="0">
                  <c:v>7</c:v>
                </c:pt>
                <c:pt idx="1">
                  <c:v>7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  <c:pt idx="6">
                  <c:v>8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nido</c:v>
                </c:pt>
              </c:strCache>
            </c:strRef>
          </c:tx>
          <c:spPr>
            <a:solidFill>
              <a:srgbClr val="94B9DA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Sheet1!$B$4:$H$4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pediatria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Sheet1!$B$6:$H$6</c:f>
              <c:numCache>
                <c:formatCode>General</c:formatCode>
                <c:ptCount val="7"/>
                <c:pt idx="0">
                  <c:v>42</c:v>
                </c:pt>
                <c:pt idx="1">
                  <c:v>46</c:v>
                </c:pt>
                <c:pt idx="2">
                  <c:v>45</c:v>
                </c:pt>
                <c:pt idx="3">
                  <c:v>45</c:v>
                </c:pt>
                <c:pt idx="4">
                  <c:v>45</c:v>
                </c:pt>
                <c:pt idx="5">
                  <c:v>48</c:v>
                </c:pt>
                <c:pt idx="6">
                  <c:v>46</c:v>
                </c:pt>
              </c:numCache>
            </c:numRef>
          </c:val>
        </c:ser>
        <c:ser>
          <c:idx val="4"/>
          <c:order val="4"/>
          <c:tx>
            <c:strRef>
              <c:f>Sheet1!$A$5</c:f>
              <c:strCache>
                <c:ptCount val="1"/>
                <c:pt idx="0">
                  <c:v>chirurgia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Sheet1!$B$5:$H$5</c:f>
              <c:numCache>
                <c:formatCode>General</c:formatCode>
                <c:ptCount val="7"/>
                <c:pt idx="0">
                  <c:v>45</c:v>
                </c:pt>
                <c:pt idx="1">
                  <c:v>35</c:v>
                </c:pt>
                <c:pt idx="2">
                  <c:v>38</c:v>
                </c:pt>
                <c:pt idx="3">
                  <c:v>35</c:v>
                </c:pt>
                <c:pt idx="4">
                  <c:v>37</c:v>
                </c:pt>
                <c:pt idx="5">
                  <c:v>36</c:v>
                </c:pt>
                <c:pt idx="6">
                  <c:v>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47708928"/>
        <c:axId val="147714816"/>
      </c:barChart>
      <c:catAx>
        <c:axId val="14770892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131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147714816"/>
        <c:crosses val="autoZero"/>
        <c:auto val="1"/>
        <c:lblAlgn val="ctr"/>
        <c:lblOffset val="100"/>
        <c:noMultiLvlLbl val="1"/>
      </c:catAx>
      <c:valAx>
        <c:axId val="147714816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31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147708928"/>
        <c:crosses val="autoZero"/>
        <c:crossBetween val="between"/>
        <c:majorUnit val="30"/>
        <c:minorUnit val="1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"/>
          <c:y val="0.86991300000000005"/>
          <c:w val="1"/>
          <c:h val="0.13008700000000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000" b="0" i="0" u="none" strike="noStrike">
              <a:solidFill>
                <a:srgbClr val="000000"/>
              </a:solidFill>
              <a:latin typeface="Helvetica Light"/>
            </a:defRPr>
          </a:pPr>
          <a:endParaRPr lang="it-IT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22500000000036"/>
          <c:y val="4.9739400000000149E-2"/>
          <c:w val="0.83759900000000065"/>
          <c:h val="0.872514000000000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totale</c:v>
                </c:pt>
              </c:strCache>
            </c:strRef>
          </c:tx>
          <c:spPr>
            <a:solidFill>
              <a:srgbClr val="92B976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900" b="0" i="0" u="none" strike="noStrike">
                    <a:solidFill>
                      <a:srgbClr val="000000"/>
                    </a:solidFill>
                    <a:effectLst>
                      <a:outerShdw blurRad="127000" dist="25433" dir="5400000" algn="tl">
                        <a:srgbClr val="000000">
                          <a:alpha val="60000"/>
                        </a:srgbClr>
                      </a:outerShdw>
                    </a:effectLst>
                    <a:latin typeface="Helvetica Light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Sheet1!$B$1:$H$1</c:f>
              <c:strCache>
                <c:ptCount val="7"/>
                <c:pt idx="0">
                  <c:v>1_2013</c:v>
                </c:pt>
                <c:pt idx="1">
                  <c:v>1_2014</c:v>
                </c:pt>
                <c:pt idx="2">
                  <c:v>2-2014</c:v>
                </c:pt>
                <c:pt idx="3">
                  <c:v>1_2015</c:v>
                </c:pt>
                <c:pt idx="4">
                  <c:v>2_2015</c:v>
                </c:pt>
                <c:pt idx="5">
                  <c:v>1_2016</c:v>
                </c:pt>
                <c:pt idx="6">
                  <c:v>2_2016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7"/>
                <c:pt idx="0">
                  <c:v>5</c:v>
                </c:pt>
                <c:pt idx="1">
                  <c:v>4</c:v>
                </c:pt>
                <c:pt idx="2">
                  <c:v>8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220152576"/>
        <c:axId val="220154112"/>
      </c:barChart>
      <c:catAx>
        <c:axId val="2201525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146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20154112"/>
        <c:crosses val="autoZero"/>
        <c:auto val="1"/>
        <c:lblAlgn val="ctr"/>
        <c:lblOffset val="100"/>
        <c:noMultiLvlLbl val="1"/>
      </c:catAx>
      <c:valAx>
        <c:axId val="220154112"/>
        <c:scaling>
          <c:orientation val="minMax"/>
        </c:scaling>
        <c:delete val="0"/>
        <c:axPos val="t"/>
        <c:majorGridlines>
          <c:spPr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c:spPr>
        </c:majorGridlines>
        <c:numFmt formatCode="General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1460" b="0" i="0" u="none" strike="noStrike">
                <a:solidFill>
                  <a:srgbClr val="000000"/>
                </a:solidFill>
                <a:latin typeface="Helvetica Light"/>
              </a:defRPr>
            </a:pPr>
            <a:endParaRPr lang="it-IT"/>
          </a:p>
        </c:txPr>
        <c:crossAx val="220152576"/>
        <c:crosses val="autoZero"/>
        <c:crossBetween val="between"/>
        <c:majorUnit val="2"/>
        <c:minorUnit val="1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hyperlink" Target="http://intranet.gaslini.lan/CCD/CIO" TargetMode="External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hyperlink" Target="http://intranet.gaslini.lan/CCD/CIO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B2859A-AF1C-4C15-8C3E-EDF7129172B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2FCFEDE-C5C1-47C8-A2BE-6A145434FA40}">
      <dgm:prSet phldrT="[Testo]"/>
      <dgm:spPr/>
      <dgm:t>
        <a:bodyPr/>
        <a:lstStyle/>
        <a:p>
          <a:r>
            <a:rPr lang="it-IT" b="1" dirty="0" err="1" smtClean="0"/>
            <a:t>Strategic</a:t>
          </a:r>
          <a:r>
            <a:rPr lang="it-IT" b="1" dirty="0" smtClean="0"/>
            <a:t> </a:t>
          </a:r>
        </a:p>
        <a:p>
          <a:r>
            <a:rPr lang="it-IT" b="1" dirty="0" err="1" smtClean="0"/>
            <a:t>plan</a:t>
          </a:r>
          <a:endParaRPr lang="it-IT" b="1" dirty="0"/>
        </a:p>
      </dgm:t>
    </dgm:pt>
    <dgm:pt modelId="{256EC19F-760A-4EF8-8104-A7ACA4E20A9C}" type="parTrans" cxnId="{8C157A45-1720-4558-A409-5571A0BFB8A6}">
      <dgm:prSet/>
      <dgm:spPr/>
      <dgm:t>
        <a:bodyPr/>
        <a:lstStyle/>
        <a:p>
          <a:endParaRPr lang="it-IT"/>
        </a:p>
      </dgm:t>
    </dgm:pt>
    <dgm:pt modelId="{834945F8-72FB-4E39-A5EB-13FFE5C106B6}" type="sibTrans" cxnId="{8C157A45-1720-4558-A409-5571A0BFB8A6}">
      <dgm:prSet/>
      <dgm:spPr/>
      <dgm:t>
        <a:bodyPr/>
        <a:lstStyle/>
        <a:p>
          <a:endParaRPr lang="it-IT"/>
        </a:p>
      </dgm:t>
    </dgm:pt>
    <dgm:pt modelId="{58FC9B3C-1BCA-461A-B10B-BFA9274A0FCB}" type="asst">
      <dgm:prSet phldrT="[Testo]" custT="1"/>
      <dgm:spPr/>
      <dgm:t>
        <a:bodyPr/>
        <a:lstStyle/>
        <a:p>
          <a:r>
            <a:rPr lang="it-IT" sz="1600" b="1" dirty="0" err="1" smtClean="0"/>
            <a:t>Annual</a:t>
          </a:r>
          <a:r>
            <a:rPr lang="it-IT" sz="1600" b="1" dirty="0" smtClean="0"/>
            <a:t> </a:t>
          </a:r>
          <a:r>
            <a:rPr lang="it-IT" sz="1600" b="1" dirty="0" err="1" smtClean="0"/>
            <a:t>implementation</a:t>
          </a:r>
          <a:r>
            <a:rPr lang="it-IT" sz="1600" b="1" dirty="0" smtClean="0"/>
            <a:t> </a:t>
          </a:r>
          <a:r>
            <a:rPr lang="it-IT" sz="1600" b="1" dirty="0" err="1" smtClean="0"/>
            <a:t>plan</a:t>
          </a:r>
          <a:endParaRPr lang="it-IT" sz="1600" b="1" dirty="0"/>
        </a:p>
      </dgm:t>
    </dgm:pt>
    <dgm:pt modelId="{1C73AE56-3546-4220-91D9-F1CB9582C892}" type="parTrans" cxnId="{A4EF8152-1B63-4C6A-A302-729F736A3B35}">
      <dgm:prSet/>
      <dgm:spPr/>
      <dgm:t>
        <a:bodyPr/>
        <a:lstStyle/>
        <a:p>
          <a:endParaRPr lang="it-IT"/>
        </a:p>
      </dgm:t>
    </dgm:pt>
    <dgm:pt modelId="{12CD61E9-17BF-4E42-AB68-E9CEB46AD2D9}" type="sibTrans" cxnId="{A4EF8152-1B63-4C6A-A302-729F736A3B35}">
      <dgm:prSet/>
      <dgm:spPr/>
      <dgm:t>
        <a:bodyPr/>
        <a:lstStyle/>
        <a:p>
          <a:endParaRPr lang="it-IT"/>
        </a:p>
      </dgm:t>
    </dgm:pt>
    <dgm:pt modelId="{9282DB77-7319-4FF0-8F76-266233639A2E}">
      <dgm:prSet phldrT="[Testo]"/>
      <dgm:spPr/>
      <dgm:t>
        <a:bodyPr/>
        <a:lstStyle/>
        <a:p>
          <a:r>
            <a:rPr lang="it-IT" b="1" dirty="0" err="1" smtClean="0"/>
            <a:t>Development</a:t>
          </a:r>
          <a:endParaRPr lang="it-IT" b="1" dirty="0"/>
        </a:p>
      </dgm:t>
    </dgm:pt>
    <dgm:pt modelId="{453F0303-1996-4FEB-897E-3446ECC5B83E}" type="parTrans" cxnId="{50B39E70-DB41-4B3E-BA73-DB2243577A9F}">
      <dgm:prSet/>
      <dgm:spPr/>
      <dgm:t>
        <a:bodyPr/>
        <a:lstStyle/>
        <a:p>
          <a:endParaRPr lang="it-IT"/>
        </a:p>
      </dgm:t>
    </dgm:pt>
    <dgm:pt modelId="{B7988CBB-587A-45D2-AF07-75115B0AD902}" type="sibTrans" cxnId="{50B39E70-DB41-4B3E-BA73-DB2243577A9F}">
      <dgm:prSet/>
      <dgm:spPr/>
      <dgm:t>
        <a:bodyPr/>
        <a:lstStyle/>
        <a:p>
          <a:endParaRPr lang="it-IT"/>
        </a:p>
      </dgm:t>
    </dgm:pt>
    <dgm:pt modelId="{BCF23C4A-D144-4932-8F4E-018EDF4BBF44}">
      <dgm:prSet phldrT="[Testo]"/>
      <dgm:spPr/>
      <dgm:t>
        <a:bodyPr/>
        <a:lstStyle/>
        <a:p>
          <a:r>
            <a:rPr lang="it-IT" b="1" dirty="0" smtClean="0"/>
            <a:t>Budget</a:t>
          </a:r>
          <a:endParaRPr lang="it-IT" b="1" dirty="0"/>
        </a:p>
      </dgm:t>
    </dgm:pt>
    <dgm:pt modelId="{64C697F2-593E-4309-A287-3A4B2B4D9B28}" type="parTrans" cxnId="{9A306D14-336C-4B25-BDCE-DF1D13F75FC7}">
      <dgm:prSet/>
      <dgm:spPr/>
      <dgm:t>
        <a:bodyPr/>
        <a:lstStyle/>
        <a:p>
          <a:endParaRPr lang="it-IT"/>
        </a:p>
      </dgm:t>
    </dgm:pt>
    <dgm:pt modelId="{D81AAAFE-C04C-44B4-A37E-828449A9B211}" type="sibTrans" cxnId="{9A306D14-336C-4B25-BDCE-DF1D13F75FC7}">
      <dgm:prSet/>
      <dgm:spPr/>
      <dgm:t>
        <a:bodyPr/>
        <a:lstStyle/>
        <a:p>
          <a:endParaRPr lang="it-IT"/>
        </a:p>
      </dgm:t>
    </dgm:pt>
    <dgm:pt modelId="{59E24438-E310-44B7-8727-E39A2A42AEAB}">
      <dgm:prSet phldrT="[Testo]"/>
      <dgm:spPr/>
      <dgm:t>
        <a:bodyPr/>
        <a:lstStyle/>
        <a:p>
          <a:r>
            <a:rPr lang="it-IT" b="1" dirty="0" err="1" smtClean="0"/>
            <a:t>Quality</a:t>
          </a:r>
          <a:r>
            <a:rPr lang="it-IT" b="1" dirty="0" smtClean="0"/>
            <a:t> and </a:t>
          </a:r>
          <a:r>
            <a:rPr lang="it-IT" b="1" dirty="0" err="1" smtClean="0"/>
            <a:t>safety</a:t>
          </a:r>
          <a:endParaRPr lang="it-IT" b="1" dirty="0"/>
        </a:p>
      </dgm:t>
    </dgm:pt>
    <dgm:pt modelId="{AA4FF0A1-6667-4AA7-B0A2-1F175E62558E}" type="parTrans" cxnId="{418F9015-D513-40CD-A7B5-A7EC93538BD2}">
      <dgm:prSet/>
      <dgm:spPr/>
      <dgm:t>
        <a:bodyPr/>
        <a:lstStyle/>
        <a:p>
          <a:endParaRPr lang="it-IT"/>
        </a:p>
      </dgm:t>
    </dgm:pt>
    <dgm:pt modelId="{EEC1ED3D-3522-46E4-A8F3-0CED6471E52A}" type="sibTrans" cxnId="{418F9015-D513-40CD-A7B5-A7EC93538BD2}">
      <dgm:prSet/>
      <dgm:spPr/>
      <dgm:t>
        <a:bodyPr/>
        <a:lstStyle/>
        <a:p>
          <a:endParaRPr lang="it-IT"/>
        </a:p>
      </dgm:t>
    </dgm:pt>
    <dgm:pt modelId="{F6C09750-5DC4-4BCA-A2FF-E1BBA3ED77EA}" type="pres">
      <dgm:prSet presAssocID="{01B2859A-AF1C-4C15-8C3E-EDF7129172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A80D7273-AC76-484E-8F84-C6A531B41B39}" type="pres">
      <dgm:prSet presAssocID="{E2FCFEDE-C5C1-47C8-A2BE-6A145434FA40}" presName="hierRoot1" presStyleCnt="0">
        <dgm:presLayoutVars>
          <dgm:hierBranch val="init"/>
        </dgm:presLayoutVars>
      </dgm:prSet>
      <dgm:spPr/>
    </dgm:pt>
    <dgm:pt modelId="{67EA2E05-08F8-4F33-8CB4-F67B1EF71997}" type="pres">
      <dgm:prSet presAssocID="{E2FCFEDE-C5C1-47C8-A2BE-6A145434FA40}" presName="rootComposite1" presStyleCnt="0"/>
      <dgm:spPr/>
    </dgm:pt>
    <dgm:pt modelId="{566534C4-45E4-4F16-B865-F133E06F847F}" type="pres">
      <dgm:prSet presAssocID="{E2FCFEDE-C5C1-47C8-A2BE-6A145434FA4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5DADDFB-4A2F-4E3B-A8B1-5B9E8506B575}" type="pres">
      <dgm:prSet presAssocID="{E2FCFEDE-C5C1-47C8-A2BE-6A145434FA40}" presName="rootConnector1" presStyleLbl="node1" presStyleIdx="0" presStyleCnt="0"/>
      <dgm:spPr/>
      <dgm:t>
        <a:bodyPr/>
        <a:lstStyle/>
        <a:p>
          <a:endParaRPr lang="it-IT"/>
        </a:p>
      </dgm:t>
    </dgm:pt>
    <dgm:pt modelId="{CE26AACD-BD02-4AC2-BC15-F0C55C81DF96}" type="pres">
      <dgm:prSet presAssocID="{E2FCFEDE-C5C1-47C8-A2BE-6A145434FA40}" presName="hierChild2" presStyleCnt="0"/>
      <dgm:spPr/>
    </dgm:pt>
    <dgm:pt modelId="{1498046B-CA7C-44DD-AEE7-6659FF250B87}" type="pres">
      <dgm:prSet presAssocID="{453F0303-1996-4FEB-897E-3446ECC5B83E}" presName="Name37" presStyleLbl="parChTrans1D2" presStyleIdx="0" presStyleCnt="4"/>
      <dgm:spPr/>
      <dgm:t>
        <a:bodyPr/>
        <a:lstStyle/>
        <a:p>
          <a:endParaRPr lang="it-IT"/>
        </a:p>
      </dgm:t>
    </dgm:pt>
    <dgm:pt modelId="{37545AA5-6B43-44AD-892C-6B663CE73A5D}" type="pres">
      <dgm:prSet presAssocID="{9282DB77-7319-4FF0-8F76-266233639A2E}" presName="hierRoot2" presStyleCnt="0">
        <dgm:presLayoutVars>
          <dgm:hierBranch val="init"/>
        </dgm:presLayoutVars>
      </dgm:prSet>
      <dgm:spPr/>
    </dgm:pt>
    <dgm:pt modelId="{B261AEAE-0839-42C3-AE8A-CA22897A2EFA}" type="pres">
      <dgm:prSet presAssocID="{9282DB77-7319-4FF0-8F76-266233639A2E}" presName="rootComposite" presStyleCnt="0"/>
      <dgm:spPr/>
    </dgm:pt>
    <dgm:pt modelId="{9EDAD458-1069-4E21-8AD2-C9152CD1A149}" type="pres">
      <dgm:prSet presAssocID="{9282DB77-7319-4FF0-8F76-266233639A2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E905F9-8ABF-44EA-99EB-B5E95DAC9D08}" type="pres">
      <dgm:prSet presAssocID="{9282DB77-7319-4FF0-8F76-266233639A2E}" presName="rootConnector" presStyleLbl="node2" presStyleIdx="0" presStyleCnt="3"/>
      <dgm:spPr/>
      <dgm:t>
        <a:bodyPr/>
        <a:lstStyle/>
        <a:p>
          <a:endParaRPr lang="it-IT"/>
        </a:p>
      </dgm:t>
    </dgm:pt>
    <dgm:pt modelId="{E01C03AA-5CDF-4CBA-AD9D-F015C120217D}" type="pres">
      <dgm:prSet presAssocID="{9282DB77-7319-4FF0-8F76-266233639A2E}" presName="hierChild4" presStyleCnt="0"/>
      <dgm:spPr/>
    </dgm:pt>
    <dgm:pt modelId="{8710EC4A-CEB5-4D8F-B4C4-98A72EEFBCB8}" type="pres">
      <dgm:prSet presAssocID="{9282DB77-7319-4FF0-8F76-266233639A2E}" presName="hierChild5" presStyleCnt="0"/>
      <dgm:spPr/>
    </dgm:pt>
    <dgm:pt modelId="{05C19972-6689-4B51-BBBE-E0B7B7DBE655}" type="pres">
      <dgm:prSet presAssocID="{64C697F2-593E-4309-A287-3A4B2B4D9B28}" presName="Name37" presStyleLbl="parChTrans1D2" presStyleIdx="1" presStyleCnt="4"/>
      <dgm:spPr/>
      <dgm:t>
        <a:bodyPr/>
        <a:lstStyle/>
        <a:p>
          <a:endParaRPr lang="it-IT"/>
        </a:p>
      </dgm:t>
    </dgm:pt>
    <dgm:pt modelId="{2827CC26-33D3-4D13-B607-076A62B279A1}" type="pres">
      <dgm:prSet presAssocID="{BCF23C4A-D144-4932-8F4E-018EDF4BBF44}" presName="hierRoot2" presStyleCnt="0">
        <dgm:presLayoutVars>
          <dgm:hierBranch val="init"/>
        </dgm:presLayoutVars>
      </dgm:prSet>
      <dgm:spPr/>
    </dgm:pt>
    <dgm:pt modelId="{99E8E8CA-DF05-4FE3-87F6-C5CD23685F60}" type="pres">
      <dgm:prSet presAssocID="{BCF23C4A-D144-4932-8F4E-018EDF4BBF44}" presName="rootComposite" presStyleCnt="0"/>
      <dgm:spPr/>
    </dgm:pt>
    <dgm:pt modelId="{33A4B18D-D146-4258-8367-37BD1A8141E9}" type="pres">
      <dgm:prSet presAssocID="{BCF23C4A-D144-4932-8F4E-018EDF4BBF4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B6C8771-D07D-4E07-B446-2EA742D9674D}" type="pres">
      <dgm:prSet presAssocID="{BCF23C4A-D144-4932-8F4E-018EDF4BBF44}" presName="rootConnector" presStyleLbl="node2" presStyleIdx="1" presStyleCnt="3"/>
      <dgm:spPr/>
      <dgm:t>
        <a:bodyPr/>
        <a:lstStyle/>
        <a:p>
          <a:endParaRPr lang="it-IT"/>
        </a:p>
      </dgm:t>
    </dgm:pt>
    <dgm:pt modelId="{545C69AE-B0CA-445A-B2B4-F8841ED1544D}" type="pres">
      <dgm:prSet presAssocID="{BCF23C4A-D144-4932-8F4E-018EDF4BBF44}" presName="hierChild4" presStyleCnt="0"/>
      <dgm:spPr/>
    </dgm:pt>
    <dgm:pt modelId="{BA65DFD5-CEB3-46F3-802B-C7DFB12FFDE5}" type="pres">
      <dgm:prSet presAssocID="{BCF23C4A-D144-4932-8F4E-018EDF4BBF44}" presName="hierChild5" presStyleCnt="0"/>
      <dgm:spPr/>
    </dgm:pt>
    <dgm:pt modelId="{AD9AA329-8CD1-4C92-9BD1-3004C5F52C35}" type="pres">
      <dgm:prSet presAssocID="{AA4FF0A1-6667-4AA7-B0A2-1F175E62558E}" presName="Name37" presStyleLbl="parChTrans1D2" presStyleIdx="2" presStyleCnt="4"/>
      <dgm:spPr/>
      <dgm:t>
        <a:bodyPr/>
        <a:lstStyle/>
        <a:p>
          <a:endParaRPr lang="it-IT"/>
        </a:p>
      </dgm:t>
    </dgm:pt>
    <dgm:pt modelId="{65D54401-780B-416C-AF9D-49871BA1D153}" type="pres">
      <dgm:prSet presAssocID="{59E24438-E310-44B7-8727-E39A2A42AEAB}" presName="hierRoot2" presStyleCnt="0">
        <dgm:presLayoutVars>
          <dgm:hierBranch val="init"/>
        </dgm:presLayoutVars>
      </dgm:prSet>
      <dgm:spPr/>
    </dgm:pt>
    <dgm:pt modelId="{1B127039-FFE4-4E0A-B82A-245EA0191603}" type="pres">
      <dgm:prSet presAssocID="{59E24438-E310-44B7-8727-E39A2A42AEAB}" presName="rootComposite" presStyleCnt="0"/>
      <dgm:spPr/>
    </dgm:pt>
    <dgm:pt modelId="{93795393-9522-4576-A16C-C8493AD76FB2}" type="pres">
      <dgm:prSet presAssocID="{59E24438-E310-44B7-8727-E39A2A42AEA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CF20185-5460-4B7B-8012-94F0BA4A1342}" type="pres">
      <dgm:prSet presAssocID="{59E24438-E310-44B7-8727-E39A2A42AEAB}" presName="rootConnector" presStyleLbl="node2" presStyleIdx="2" presStyleCnt="3"/>
      <dgm:spPr/>
      <dgm:t>
        <a:bodyPr/>
        <a:lstStyle/>
        <a:p>
          <a:endParaRPr lang="it-IT"/>
        </a:p>
      </dgm:t>
    </dgm:pt>
    <dgm:pt modelId="{254C93A4-1EB2-478A-B0A4-20BB72AB6EC6}" type="pres">
      <dgm:prSet presAssocID="{59E24438-E310-44B7-8727-E39A2A42AEAB}" presName="hierChild4" presStyleCnt="0"/>
      <dgm:spPr/>
    </dgm:pt>
    <dgm:pt modelId="{6DD727AE-177A-4E65-A5C4-3C4D690D6DF8}" type="pres">
      <dgm:prSet presAssocID="{59E24438-E310-44B7-8727-E39A2A42AEAB}" presName="hierChild5" presStyleCnt="0"/>
      <dgm:spPr/>
    </dgm:pt>
    <dgm:pt modelId="{07BAB0F8-9919-434B-A7DA-D2432E13521A}" type="pres">
      <dgm:prSet presAssocID="{E2FCFEDE-C5C1-47C8-A2BE-6A145434FA40}" presName="hierChild3" presStyleCnt="0"/>
      <dgm:spPr/>
    </dgm:pt>
    <dgm:pt modelId="{88F89712-C539-4748-B561-8D28D7008188}" type="pres">
      <dgm:prSet presAssocID="{1C73AE56-3546-4220-91D9-F1CB9582C892}" presName="Name111" presStyleLbl="parChTrans1D2" presStyleIdx="3" presStyleCnt="4"/>
      <dgm:spPr/>
      <dgm:t>
        <a:bodyPr/>
        <a:lstStyle/>
        <a:p>
          <a:endParaRPr lang="it-IT"/>
        </a:p>
      </dgm:t>
    </dgm:pt>
    <dgm:pt modelId="{9E65632F-75E6-44D5-ABB4-38CAA8E239CE}" type="pres">
      <dgm:prSet presAssocID="{58FC9B3C-1BCA-461A-B10B-BFA9274A0FCB}" presName="hierRoot3" presStyleCnt="0">
        <dgm:presLayoutVars>
          <dgm:hierBranch val="init"/>
        </dgm:presLayoutVars>
      </dgm:prSet>
      <dgm:spPr/>
    </dgm:pt>
    <dgm:pt modelId="{3EBA9053-53FB-4EAE-BB32-30B107074DDF}" type="pres">
      <dgm:prSet presAssocID="{58FC9B3C-1BCA-461A-B10B-BFA9274A0FCB}" presName="rootComposite3" presStyleCnt="0"/>
      <dgm:spPr/>
    </dgm:pt>
    <dgm:pt modelId="{DF312E30-46CF-4B7C-9CA6-C172D0A05C49}" type="pres">
      <dgm:prSet presAssocID="{58FC9B3C-1BCA-461A-B10B-BFA9274A0FCB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41E780D-C811-4757-8BE4-7335C3104607}" type="pres">
      <dgm:prSet presAssocID="{58FC9B3C-1BCA-461A-B10B-BFA9274A0FCB}" presName="rootConnector3" presStyleLbl="asst1" presStyleIdx="0" presStyleCnt="1"/>
      <dgm:spPr/>
      <dgm:t>
        <a:bodyPr/>
        <a:lstStyle/>
        <a:p>
          <a:endParaRPr lang="it-IT"/>
        </a:p>
      </dgm:t>
    </dgm:pt>
    <dgm:pt modelId="{402DC8E2-312A-4CFD-84C9-E99BCBD0C61C}" type="pres">
      <dgm:prSet presAssocID="{58FC9B3C-1BCA-461A-B10B-BFA9274A0FCB}" presName="hierChild6" presStyleCnt="0"/>
      <dgm:spPr/>
    </dgm:pt>
    <dgm:pt modelId="{7EA0DE8D-4351-4345-80A0-0CCD5A8A0696}" type="pres">
      <dgm:prSet presAssocID="{58FC9B3C-1BCA-461A-B10B-BFA9274A0FCB}" presName="hierChild7" presStyleCnt="0"/>
      <dgm:spPr/>
    </dgm:pt>
  </dgm:ptLst>
  <dgm:cxnLst>
    <dgm:cxn modelId="{7BC76EB8-98CB-4C09-9F9B-BB2FC16767A8}" type="presOf" srcId="{64C697F2-593E-4309-A287-3A4B2B4D9B28}" destId="{05C19972-6689-4B51-BBBE-E0B7B7DBE655}" srcOrd="0" destOrd="0" presId="urn:microsoft.com/office/officeart/2005/8/layout/orgChart1"/>
    <dgm:cxn modelId="{8C157A45-1720-4558-A409-5571A0BFB8A6}" srcId="{01B2859A-AF1C-4C15-8C3E-EDF7129172B3}" destId="{E2FCFEDE-C5C1-47C8-A2BE-6A145434FA40}" srcOrd="0" destOrd="0" parTransId="{256EC19F-760A-4EF8-8104-A7ACA4E20A9C}" sibTransId="{834945F8-72FB-4E39-A5EB-13FFE5C106B6}"/>
    <dgm:cxn modelId="{9A306D14-336C-4B25-BDCE-DF1D13F75FC7}" srcId="{E2FCFEDE-C5C1-47C8-A2BE-6A145434FA40}" destId="{BCF23C4A-D144-4932-8F4E-018EDF4BBF44}" srcOrd="2" destOrd="0" parTransId="{64C697F2-593E-4309-A287-3A4B2B4D9B28}" sibTransId="{D81AAAFE-C04C-44B4-A37E-828449A9B211}"/>
    <dgm:cxn modelId="{50B39E70-DB41-4B3E-BA73-DB2243577A9F}" srcId="{E2FCFEDE-C5C1-47C8-A2BE-6A145434FA40}" destId="{9282DB77-7319-4FF0-8F76-266233639A2E}" srcOrd="1" destOrd="0" parTransId="{453F0303-1996-4FEB-897E-3446ECC5B83E}" sibTransId="{B7988CBB-587A-45D2-AF07-75115B0AD902}"/>
    <dgm:cxn modelId="{ADDE4886-9429-4A5A-8164-1C51BDB6F1BE}" type="presOf" srcId="{E2FCFEDE-C5C1-47C8-A2BE-6A145434FA40}" destId="{566534C4-45E4-4F16-B865-F133E06F847F}" srcOrd="0" destOrd="0" presId="urn:microsoft.com/office/officeart/2005/8/layout/orgChart1"/>
    <dgm:cxn modelId="{2CCDC93F-DC22-4322-982C-0C955DAA0335}" type="presOf" srcId="{58FC9B3C-1BCA-461A-B10B-BFA9274A0FCB}" destId="{DF312E30-46CF-4B7C-9CA6-C172D0A05C49}" srcOrd="0" destOrd="0" presId="urn:microsoft.com/office/officeart/2005/8/layout/orgChart1"/>
    <dgm:cxn modelId="{D0C49BE0-2814-4BB7-B7BD-39B407C5DF29}" type="presOf" srcId="{1C73AE56-3546-4220-91D9-F1CB9582C892}" destId="{88F89712-C539-4748-B561-8D28D7008188}" srcOrd="0" destOrd="0" presId="urn:microsoft.com/office/officeart/2005/8/layout/orgChart1"/>
    <dgm:cxn modelId="{0F424D28-DE61-4DB4-B2D3-21A6E0935DB0}" type="presOf" srcId="{453F0303-1996-4FEB-897E-3446ECC5B83E}" destId="{1498046B-CA7C-44DD-AEE7-6659FF250B87}" srcOrd="0" destOrd="0" presId="urn:microsoft.com/office/officeart/2005/8/layout/orgChart1"/>
    <dgm:cxn modelId="{EE450DD8-3464-4A12-8DE2-3CFAEBB95568}" type="presOf" srcId="{BCF23C4A-D144-4932-8F4E-018EDF4BBF44}" destId="{33A4B18D-D146-4258-8367-37BD1A8141E9}" srcOrd="0" destOrd="0" presId="urn:microsoft.com/office/officeart/2005/8/layout/orgChart1"/>
    <dgm:cxn modelId="{A4EF8152-1B63-4C6A-A302-729F736A3B35}" srcId="{E2FCFEDE-C5C1-47C8-A2BE-6A145434FA40}" destId="{58FC9B3C-1BCA-461A-B10B-BFA9274A0FCB}" srcOrd="0" destOrd="0" parTransId="{1C73AE56-3546-4220-91D9-F1CB9582C892}" sibTransId="{12CD61E9-17BF-4E42-AB68-E9CEB46AD2D9}"/>
    <dgm:cxn modelId="{38C5A180-9ADA-4155-9E29-F703D712BB3A}" type="presOf" srcId="{59E24438-E310-44B7-8727-E39A2A42AEAB}" destId="{93795393-9522-4576-A16C-C8493AD76FB2}" srcOrd="0" destOrd="0" presId="urn:microsoft.com/office/officeart/2005/8/layout/orgChart1"/>
    <dgm:cxn modelId="{F54D41BB-8439-4C28-8E0D-BEE8F9BC42A8}" type="presOf" srcId="{9282DB77-7319-4FF0-8F76-266233639A2E}" destId="{E5E905F9-8ABF-44EA-99EB-B5E95DAC9D08}" srcOrd="1" destOrd="0" presId="urn:microsoft.com/office/officeart/2005/8/layout/orgChart1"/>
    <dgm:cxn modelId="{180D534B-C95A-4D43-A2E7-B85070399090}" type="presOf" srcId="{BCF23C4A-D144-4932-8F4E-018EDF4BBF44}" destId="{6B6C8771-D07D-4E07-B446-2EA742D9674D}" srcOrd="1" destOrd="0" presId="urn:microsoft.com/office/officeart/2005/8/layout/orgChart1"/>
    <dgm:cxn modelId="{408CF8DF-E13F-4063-8E50-BAFC624A811A}" type="presOf" srcId="{E2FCFEDE-C5C1-47C8-A2BE-6A145434FA40}" destId="{85DADDFB-4A2F-4E3B-A8B1-5B9E8506B575}" srcOrd="1" destOrd="0" presId="urn:microsoft.com/office/officeart/2005/8/layout/orgChart1"/>
    <dgm:cxn modelId="{89F17222-E417-4768-8E7C-1892708C4CA0}" type="presOf" srcId="{01B2859A-AF1C-4C15-8C3E-EDF7129172B3}" destId="{F6C09750-5DC4-4BCA-A2FF-E1BBA3ED77EA}" srcOrd="0" destOrd="0" presId="urn:microsoft.com/office/officeart/2005/8/layout/orgChart1"/>
    <dgm:cxn modelId="{418F9015-D513-40CD-A7B5-A7EC93538BD2}" srcId="{E2FCFEDE-C5C1-47C8-A2BE-6A145434FA40}" destId="{59E24438-E310-44B7-8727-E39A2A42AEAB}" srcOrd="3" destOrd="0" parTransId="{AA4FF0A1-6667-4AA7-B0A2-1F175E62558E}" sibTransId="{EEC1ED3D-3522-46E4-A8F3-0CED6471E52A}"/>
    <dgm:cxn modelId="{5F3EE1E7-EB2D-4D02-B0F5-B3B815080CCB}" type="presOf" srcId="{9282DB77-7319-4FF0-8F76-266233639A2E}" destId="{9EDAD458-1069-4E21-8AD2-C9152CD1A149}" srcOrd="0" destOrd="0" presId="urn:microsoft.com/office/officeart/2005/8/layout/orgChart1"/>
    <dgm:cxn modelId="{3849C077-C011-4FCB-BFD1-9D4A5CE2CC3B}" type="presOf" srcId="{59E24438-E310-44B7-8727-E39A2A42AEAB}" destId="{3CF20185-5460-4B7B-8012-94F0BA4A1342}" srcOrd="1" destOrd="0" presId="urn:microsoft.com/office/officeart/2005/8/layout/orgChart1"/>
    <dgm:cxn modelId="{9EA3D15A-B454-4DE0-A593-E5784598DE9E}" type="presOf" srcId="{AA4FF0A1-6667-4AA7-B0A2-1F175E62558E}" destId="{AD9AA329-8CD1-4C92-9BD1-3004C5F52C35}" srcOrd="0" destOrd="0" presId="urn:microsoft.com/office/officeart/2005/8/layout/orgChart1"/>
    <dgm:cxn modelId="{70F634B6-D88B-4B82-B573-A5177EDDF811}" type="presOf" srcId="{58FC9B3C-1BCA-461A-B10B-BFA9274A0FCB}" destId="{541E780D-C811-4757-8BE4-7335C3104607}" srcOrd="1" destOrd="0" presId="urn:microsoft.com/office/officeart/2005/8/layout/orgChart1"/>
    <dgm:cxn modelId="{E321FFE6-F203-4C02-BD46-49678ECB205C}" type="presParOf" srcId="{F6C09750-5DC4-4BCA-A2FF-E1BBA3ED77EA}" destId="{A80D7273-AC76-484E-8F84-C6A531B41B39}" srcOrd="0" destOrd="0" presId="urn:microsoft.com/office/officeart/2005/8/layout/orgChart1"/>
    <dgm:cxn modelId="{41C47331-1133-4F93-8FE2-D62615078AEC}" type="presParOf" srcId="{A80D7273-AC76-484E-8F84-C6A531B41B39}" destId="{67EA2E05-08F8-4F33-8CB4-F67B1EF71997}" srcOrd="0" destOrd="0" presId="urn:microsoft.com/office/officeart/2005/8/layout/orgChart1"/>
    <dgm:cxn modelId="{D2BD8B1E-4885-437C-896C-CE89DFB0586E}" type="presParOf" srcId="{67EA2E05-08F8-4F33-8CB4-F67B1EF71997}" destId="{566534C4-45E4-4F16-B865-F133E06F847F}" srcOrd="0" destOrd="0" presId="urn:microsoft.com/office/officeart/2005/8/layout/orgChart1"/>
    <dgm:cxn modelId="{22D89F76-836D-48DC-BF7E-64F486E90611}" type="presParOf" srcId="{67EA2E05-08F8-4F33-8CB4-F67B1EF71997}" destId="{85DADDFB-4A2F-4E3B-A8B1-5B9E8506B575}" srcOrd="1" destOrd="0" presId="urn:microsoft.com/office/officeart/2005/8/layout/orgChart1"/>
    <dgm:cxn modelId="{1E15FB93-68E0-485B-A9EF-A0DC37F41C06}" type="presParOf" srcId="{A80D7273-AC76-484E-8F84-C6A531B41B39}" destId="{CE26AACD-BD02-4AC2-BC15-F0C55C81DF96}" srcOrd="1" destOrd="0" presId="urn:microsoft.com/office/officeart/2005/8/layout/orgChart1"/>
    <dgm:cxn modelId="{38FD4492-BF39-47CC-849E-6648230E9131}" type="presParOf" srcId="{CE26AACD-BD02-4AC2-BC15-F0C55C81DF96}" destId="{1498046B-CA7C-44DD-AEE7-6659FF250B87}" srcOrd="0" destOrd="0" presId="urn:microsoft.com/office/officeart/2005/8/layout/orgChart1"/>
    <dgm:cxn modelId="{9608D71D-39B2-493A-B053-FDEC09F43503}" type="presParOf" srcId="{CE26AACD-BD02-4AC2-BC15-F0C55C81DF96}" destId="{37545AA5-6B43-44AD-892C-6B663CE73A5D}" srcOrd="1" destOrd="0" presId="urn:microsoft.com/office/officeart/2005/8/layout/orgChart1"/>
    <dgm:cxn modelId="{2241F8A2-AB05-419E-A254-B4995B557D26}" type="presParOf" srcId="{37545AA5-6B43-44AD-892C-6B663CE73A5D}" destId="{B261AEAE-0839-42C3-AE8A-CA22897A2EFA}" srcOrd="0" destOrd="0" presId="urn:microsoft.com/office/officeart/2005/8/layout/orgChart1"/>
    <dgm:cxn modelId="{D8249C82-E1FF-4AF4-B05F-A41338F41D3A}" type="presParOf" srcId="{B261AEAE-0839-42C3-AE8A-CA22897A2EFA}" destId="{9EDAD458-1069-4E21-8AD2-C9152CD1A149}" srcOrd="0" destOrd="0" presId="urn:microsoft.com/office/officeart/2005/8/layout/orgChart1"/>
    <dgm:cxn modelId="{1D96551D-A8EA-4845-B638-7F49AD057261}" type="presParOf" srcId="{B261AEAE-0839-42C3-AE8A-CA22897A2EFA}" destId="{E5E905F9-8ABF-44EA-99EB-B5E95DAC9D08}" srcOrd="1" destOrd="0" presId="urn:microsoft.com/office/officeart/2005/8/layout/orgChart1"/>
    <dgm:cxn modelId="{B038C46F-80EA-4B87-A20A-C857035E4390}" type="presParOf" srcId="{37545AA5-6B43-44AD-892C-6B663CE73A5D}" destId="{E01C03AA-5CDF-4CBA-AD9D-F015C120217D}" srcOrd="1" destOrd="0" presId="urn:microsoft.com/office/officeart/2005/8/layout/orgChart1"/>
    <dgm:cxn modelId="{47450488-F572-4440-8C7F-C12D1EECC223}" type="presParOf" srcId="{37545AA5-6B43-44AD-892C-6B663CE73A5D}" destId="{8710EC4A-CEB5-4D8F-B4C4-98A72EEFBCB8}" srcOrd="2" destOrd="0" presId="urn:microsoft.com/office/officeart/2005/8/layout/orgChart1"/>
    <dgm:cxn modelId="{C053F2D1-5369-4F58-BB52-74C4E011F855}" type="presParOf" srcId="{CE26AACD-BD02-4AC2-BC15-F0C55C81DF96}" destId="{05C19972-6689-4B51-BBBE-E0B7B7DBE655}" srcOrd="2" destOrd="0" presId="urn:microsoft.com/office/officeart/2005/8/layout/orgChart1"/>
    <dgm:cxn modelId="{6C62053F-C666-4C1E-B833-0A7763668E37}" type="presParOf" srcId="{CE26AACD-BD02-4AC2-BC15-F0C55C81DF96}" destId="{2827CC26-33D3-4D13-B607-076A62B279A1}" srcOrd="3" destOrd="0" presId="urn:microsoft.com/office/officeart/2005/8/layout/orgChart1"/>
    <dgm:cxn modelId="{9E3DC811-B224-4DEE-910F-F60CE1E9C6BA}" type="presParOf" srcId="{2827CC26-33D3-4D13-B607-076A62B279A1}" destId="{99E8E8CA-DF05-4FE3-87F6-C5CD23685F60}" srcOrd="0" destOrd="0" presId="urn:microsoft.com/office/officeart/2005/8/layout/orgChart1"/>
    <dgm:cxn modelId="{ACB31298-E826-4934-BCA6-8376CE56FC59}" type="presParOf" srcId="{99E8E8CA-DF05-4FE3-87F6-C5CD23685F60}" destId="{33A4B18D-D146-4258-8367-37BD1A8141E9}" srcOrd="0" destOrd="0" presId="urn:microsoft.com/office/officeart/2005/8/layout/orgChart1"/>
    <dgm:cxn modelId="{948C6687-03EB-4C37-AB03-8429A84A11A6}" type="presParOf" srcId="{99E8E8CA-DF05-4FE3-87F6-C5CD23685F60}" destId="{6B6C8771-D07D-4E07-B446-2EA742D9674D}" srcOrd="1" destOrd="0" presId="urn:microsoft.com/office/officeart/2005/8/layout/orgChart1"/>
    <dgm:cxn modelId="{C903A2EB-628F-4F60-AFC1-80CB15EFDA34}" type="presParOf" srcId="{2827CC26-33D3-4D13-B607-076A62B279A1}" destId="{545C69AE-B0CA-445A-B2B4-F8841ED1544D}" srcOrd="1" destOrd="0" presId="urn:microsoft.com/office/officeart/2005/8/layout/orgChart1"/>
    <dgm:cxn modelId="{105051D7-98F6-4216-832C-CC61F3A75E92}" type="presParOf" srcId="{2827CC26-33D3-4D13-B607-076A62B279A1}" destId="{BA65DFD5-CEB3-46F3-802B-C7DFB12FFDE5}" srcOrd="2" destOrd="0" presId="urn:microsoft.com/office/officeart/2005/8/layout/orgChart1"/>
    <dgm:cxn modelId="{0CDC1FB8-75C5-453C-B89E-A4B5F4AA0207}" type="presParOf" srcId="{CE26AACD-BD02-4AC2-BC15-F0C55C81DF96}" destId="{AD9AA329-8CD1-4C92-9BD1-3004C5F52C35}" srcOrd="4" destOrd="0" presId="urn:microsoft.com/office/officeart/2005/8/layout/orgChart1"/>
    <dgm:cxn modelId="{501E4263-93C3-4F3C-B922-858B667A58CF}" type="presParOf" srcId="{CE26AACD-BD02-4AC2-BC15-F0C55C81DF96}" destId="{65D54401-780B-416C-AF9D-49871BA1D153}" srcOrd="5" destOrd="0" presId="urn:microsoft.com/office/officeart/2005/8/layout/orgChart1"/>
    <dgm:cxn modelId="{CC40461E-5928-4634-81B5-1C67BA0A0F7B}" type="presParOf" srcId="{65D54401-780B-416C-AF9D-49871BA1D153}" destId="{1B127039-FFE4-4E0A-B82A-245EA0191603}" srcOrd="0" destOrd="0" presId="urn:microsoft.com/office/officeart/2005/8/layout/orgChart1"/>
    <dgm:cxn modelId="{D9D63360-2E49-4C94-9757-C561AC01B7C5}" type="presParOf" srcId="{1B127039-FFE4-4E0A-B82A-245EA0191603}" destId="{93795393-9522-4576-A16C-C8493AD76FB2}" srcOrd="0" destOrd="0" presId="urn:microsoft.com/office/officeart/2005/8/layout/orgChart1"/>
    <dgm:cxn modelId="{B7FFCCFA-802C-4CAA-8503-E8ADD8919447}" type="presParOf" srcId="{1B127039-FFE4-4E0A-B82A-245EA0191603}" destId="{3CF20185-5460-4B7B-8012-94F0BA4A1342}" srcOrd="1" destOrd="0" presId="urn:microsoft.com/office/officeart/2005/8/layout/orgChart1"/>
    <dgm:cxn modelId="{57045F39-A98C-43A4-B7B5-8EE19ED1C52B}" type="presParOf" srcId="{65D54401-780B-416C-AF9D-49871BA1D153}" destId="{254C93A4-1EB2-478A-B0A4-20BB72AB6EC6}" srcOrd="1" destOrd="0" presId="urn:microsoft.com/office/officeart/2005/8/layout/orgChart1"/>
    <dgm:cxn modelId="{B82D69BC-AAED-4DEA-9B82-1BAC3451CFD9}" type="presParOf" srcId="{65D54401-780B-416C-AF9D-49871BA1D153}" destId="{6DD727AE-177A-4E65-A5C4-3C4D690D6DF8}" srcOrd="2" destOrd="0" presId="urn:microsoft.com/office/officeart/2005/8/layout/orgChart1"/>
    <dgm:cxn modelId="{F3F84C74-A707-4906-9293-449AFB3582BD}" type="presParOf" srcId="{A80D7273-AC76-484E-8F84-C6A531B41B39}" destId="{07BAB0F8-9919-434B-A7DA-D2432E13521A}" srcOrd="2" destOrd="0" presId="urn:microsoft.com/office/officeart/2005/8/layout/orgChart1"/>
    <dgm:cxn modelId="{D8C3F3E8-1680-4D8F-A4B4-725DBAB7ECF7}" type="presParOf" srcId="{07BAB0F8-9919-434B-A7DA-D2432E13521A}" destId="{88F89712-C539-4748-B561-8D28D7008188}" srcOrd="0" destOrd="0" presId="urn:microsoft.com/office/officeart/2005/8/layout/orgChart1"/>
    <dgm:cxn modelId="{B69BB6D6-777A-4EE6-9A8C-10F0E4CCC53D}" type="presParOf" srcId="{07BAB0F8-9919-434B-A7DA-D2432E13521A}" destId="{9E65632F-75E6-44D5-ABB4-38CAA8E239CE}" srcOrd="1" destOrd="0" presId="urn:microsoft.com/office/officeart/2005/8/layout/orgChart1"/>
    <dgm:cxn modelId="{2839FAB6-0CA0-482C-85FF-9139BDA38DFC}" type="presParOf" srcId="{9E65632F-75E6-44D5-ABB4-38CAA8E239CE}" destId="{3EBA9053-53FB-4EAE-BB32-30B107074DDF}" srcOrd="0" destOrd="0" presId="urn:microsoft.com/office/officeart/2005/8/layout/orgChart1"/>
    <dgm:cxn modelId="{21DAEA79-6A79-4CDF-8C78-1C20005C4CA2}" type="presParOf" srcId="{3EBA9053-53FB-4EAE-BB32-30B107074DDF}" destId="{DF312E30-46CF-4B7C-9CA6-C172D0A05C49}" srcOrd="0" destOrd="0" presId="urn:microsoft.com/office/officeart/2005/8/layout/orgChart1"/>
    <dgm:cxn modelId="{EC3A048C-C2F8-4711-B2D9-0C5BF46FC509}" type="presParOf" srcId="{3EBA9053-53FB-4EAE-BB32-30B107074DDF}" destId="{541E780D-C811-4757-8BE4-7335C3104607}" srcOrd="1" destOrd="0" presId="urn:microsoft.com/office/officeart/2005/8/layout/orgChart1"/>
    <dgm:cxn modelId="{393F99FE-FD53-4751-B8CE-DEB492D7CD95}" type="presParOf" srcId="{9E65632F-75E6-44D5-ABB4-38CAA8E239CE}" destId="{402DC8E2-312A-4CFD-84C9-E99BCBD0C61C}" srcOrd="1" destOrd="0" presId="urn:microsoft.com/office/officeart/2005/8/layout/orgChart1"/>
    <dgm:cxn modelId="{29453A48-8229-4D22-A922-76E971DA32F6}" type="presParOf" srcId="{9E65632F-75E6-44D5-ABB4-38CAA8E239CE}" destId="{7EA0DE8D-4351-4345-80A0-0CCD5A8A069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6EDC2BD-0144-4DE9-BE52-4D62C55F3E52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B142BE6-050B-4051-A0B7-9750B5F9C2A2}">
      <dgm:prSet phldrT="[Testo]" custT="1"/>
      <dgm:spPr>
        <a:solidFill>
          <a:srgbClr val="FFC000"/>
        </a:solidFill>
      </dgm:spPr>
      <dgm:t>
        <a:bodyPr>
          <a:scene3d>
            <a:camera prst="orthographicFront">
              <a:rot lat="0" lon="20999997" rev="0"/>
            </a:camera>
            <a:lightRig rig="threePt" dir="t"/>
          </a:scene3d>
        </a:bodyPr>
        <a:lstStyle/>
        <a:p>
          <a:r>
            <a:rPr lang="it-IT" sz="2500" b="1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Health</a:t>
          </a:r>
          <a:r>
            <a:rPr lang="it-IT" sz="2500" b="1" dirty="0" smtClean="0">
              <a:solidFill>
                <a:schemeClr val="tx1">
                  <a:lumMod val="75000"/>
                  <a:lumOff val="25000"/>
                </a:schemeClr>
              </a:solidFill>
            </a:rPr>
            <a:t> care </a:t>
          </a:r>
          <a:r>
            <a:rPr lang="it-IT" sz="2500" b="1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professionals</a:t>
          </a:r>
          <a:endParaRPr lang="it-IT" sz="2500" b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50FBD38-CC5F-4042-8062-CBFAC838F91A}" type="parTrans" cxnId="{F02907C1-FA9E-4D67-A07C-567D62C82326}">
      <dgm:prSet/>
      <dgm:spPr/>
      <dgm:t>
        <a:bodyPr/>
        <a:lstStyle/>
        <a:p>
          <a:endParaRPr lang="it-IT"/>
        </a:p>
      </dgm:t>
    </dgm:pt>
    <dgm:pt modelId="{F38AC9CF-6E61-490F-BFFD-1A523D4CA6CA}" type="sibTrans" cxnId="{F02907C1-FA9E-4D67-A07C-567D62C82326}">
      <dgm:prSet/>
      <dgm:spPr/>
      <dgm:t>
        <a:bodyPr/>
        <a:lstStyle/>
        <a:p>
          <a:endParaRPr lang="it-IT"/>
        </a:p>
      </dgm:t>
    </dgm:pt>
    <dgm:pt modelId="{56F5BB04-2F49-4343-9D39-F810DDE6A42A}">
      <dgm:prSet phldrT="[Testo]" custT="1"/>
      <dgm:spPr>
        <a:solidFill>
          <a:srgbClr val="0070C0"/>
        </a:solidFill>
      </dgm:spPr>
      <dgm:t>
        <a:bodyPr vert="horz" anchor="ctr" anchorCtr="0"/>
        <a:lstStyle/>
        <a:p>
          <a:r>
            <a:rPr lang="it-IT" sz="2400" b="1" dirty="0" err="1" smtClean="0"/>
            <a:t>Department</a:t>
          </a:r>
          <a:endParaRPr lang="it-IT" sz="2400" b="1" dirty="0"/>
        </a:p>
      </dgm:t>
    </dgm:pt>
    <dgm:pt modelId="{A054D610-93FA-4EE2-9471-5685497C236E}" type="parTrans" cxnId="{CC1CDBB9-39C4-4E4C-983F-A18AE95C0A70}">
      <dgm:prSet/>
      <dgm:spPr/>
      <dgm:t>
        <a:bodyPr/>
        <a:lstStyle/>
        <a:p>
          <a:endParaRPr lang="it-IT"/>
        </a:p>
      </dgm:t>
    </dgm:pt>
    <dgm:pt modelId="{76E64D08-147B-4C10-9FF0-89E43AD4B9F1}" type="sibTrans" cxnId="{CC1CDBB9-39C4-4E4C-983F-A18AE95C0A70}">
      <dgm:prSet/>
      <dgm:spPr/>
      <dgm:t>
        <a:bodyPr/>
        <a:lstStyle/>
        <a:p>
          <a:endParaRPr lang="it-IT"/>
        </a:p>
      </dgm:t>
    </dgm:pt>
    <dgm:pt modelId="{5750FE74-BE64-4344-83D0-63C698CC28CD}">
      <dgm:prSet phldrT="[Testo]" custT="1"/>
      <dgm:spPr>
        <a:solidFill>
          <a:srgbClr val="FF0000"/>
        </a:solidFill>
      </dgm:spPr>
      <dgm:t>
        <a:bodyPr/>
        <a:lstStyle/>
        <a:p>
          <a:r>
            <a:rPr lang="it-IT" sz="2000" b="1" dirty="0" err="1" smtClean="0"/>
            <a:t>Governance</a:t>
          </a:r>
          <a:endParaRPr lang="it-IT" sz="2000" b="1" dirty="0"/>
        </a:p>
      </dgm:t>
    </dgm:pt>
    <dgm:pt modelId="{ABB49A32-00AB-4757-B720-EAE58608D993}" type="parTrans" cxnId="{1DE46811-16D9-45C2-9BFA-D75ADC4BFE6D}">
      <dgm:prSet/>
      <dgm:spPr/>
      <dgm:t>
        <a:bodyPr/>
        <a:lstStyle/>
        <a:p>
          <a:endParaRPr lang="it-IT"/>
        </a:p>
      </dgm:t>
    </dgm:pt>
    <dgm:pt modelId="{F49158C2-3B87-4822-B2A8-429F8941EB2D}" type="sibTrans" cxnId="{1DE46811-16D9-45C2-9BFA-D75ADC4BFE6D}">
      <dgm:prSet/>
      <dgm:spPr/>
      <dgm:t>
        <a:bodyPr/>
        <a:lstStyle/>
        <a:p>
          <a:endParaRPr lang="it-IT"/>
        </a:p>
      </dgm:t>
    </dgm:pt>
    <dgm:pt modelId="{0C2C349F-EF63-4A60-A877-5244565128A4}">
      <dgm:prSet phldrT="[Testo]" custT="1"/>
      <dgm:spPr>
        <a:solidFill>
          <a:srgbClr val="00B050"/>
        </a:solidFill>
      </dgm:spPr>
      <dgm:t>
        <a:bodyPr/>
        <a:lstStyle/>
        <a:p>
          <a:r>
            <a:rPr lang="it-IT" sz="2400" b="1" dirty="0" smtClean="0">
              <a:solidFill>
                <a:schemeClr val="bg1"/>
              </a:solidFill>
            </a:rPr>
            <a:t>Management</a:t>
          </a:r>
          <a:endParaRPr lang="it-IT" sz="2400" dirty="0"/>
        </a:p>
      </dgm:t>
    </dgm:pt>
    <dgm:pt modelId="{0122E16D-045B-4E54-BBE1-4434930792B6}" type="sibTrans" cxnId="{A5543A57-BCD6-49AF-BD64-EA292DC736FB}">
      <dgm:prSet/>
      <dgm:spPr/>
      <dgm:t>
        <a:bodyPr/>
        <a:lstStyle/>
        <a:p>
          <a:endParaRPr lang="it-IT"/>
        </a:p>
      </dgm:t>
    </dgm:pt>
    <dgm:pt modelId="{06A149EB-12F9-4C51-B8B6-D88A9CA78483}" type="parTrans" cxnId="{A5543A57-BCD6-49AF-BD64-EA292DC736FB}">
      <dgm:prSet/>
      <dgm:spPr/>
      <dgm:t>
        <a:bodyPr/>
        <a:lstStyle/>
        <a:p>
          <a:endParaRPr lang="it-IT"/>
        </a:p>
      </dgm:t>
    </dgm:pt>
    <dgm:pt modelId="{F1111D29-CC27-4F9B-A9C2-BF768BCB9AD8}" type="pres">
      <dgm:prSet presAssocID="{16EDC2BD-0144-4DE9-BE52-4D62C55F3E5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7A40F26-B498-47AF-8917-59530C0E729F}" type="pres">
      <dgm:prSet presAssocID="{16EDC2BD-0144-4DE9-BE52-4D62C55F3E52}" presName="comp1" presStyleCnt="0"/>
      <dgm:spPr/>
    </dgm:pt>
    <dgm:pt modelId="{30FF0168-E05F-4A79-BA14-C20550DCEE38}" type="pres">
      <dgm:prSet presAssocID="{16EDC2BD-0144-4DE9-BE52-4D62C55F3E52}" presName="circle1" presStyleLbl="node1" presStyleIdx="0" presStyleCnt="4" custScaleX="183495" custLinFactNeighborX="271"/>
      <dgm:spPr/>
      <dgm:t>
        <a:bodyPr/>
        <a:lstStyle/>
        <a:p>
          <a:endParaRPr lang="it-IT"/>
        </a:p>
      </dgm:t>
    </dgm:pt>
    <dgm:pt modelId="{1E57475A-AE2F-465D-BC3D-508528755935}" type="pres">
      <dgm:prSet presAssocID="{16EDC2BD-0144-4DE9-BE52-4D62C55F3E52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E0750D-7A4C-4F50-8124-243D7869F46A}" type="pres">
      <dgm:prSet presAssocID="{16EDC2BD-0144-4DE9-BE52-4D62C55F3E52}" presName="comp2" presStyleCnt="0"/>
      <dgm:spPr/>
    </dgm:pt>
    <dgm:pt modelId="{08B33414-C218-4805-B612-76BA6FF95852}" type="pres">
      <dgm:prSet presAssocID="{16EDC2BD-0144-4DE9-BE52-4D62C55F3E52}" presName="circle2" presStyleLbl="node1" presStyleIdx="1" presStyleCnt="4" custScaleX="179066" custScaleY="76823" custLinFactNeighborX="-5370" custLinFactNeighborY="-11226"/>
      <dgm:spPr/>
      <dgm:t>
        <a:bodyPr/>
        <a:lstStyle/>
        <a:p>
          <a:endParaRPr lang="it-IT"/>
        </a:p>
      </dgm:t>
    </dgm:pt>
    <dgm:pt modelId="{2FE52BF2-A342-4693-AA16-02967FF2F5A2}" type="pres">
      <dgm:prSet presAssocID="{16EDC2BD-0144-4DE9-BE52-4D62C55F3E52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31FCE94-45DE-4A8D-9CBA-F4A32A35B63B}" type="pres">
      <dgm:prSet presAssocID="{16EDC2BD-0144-4DE9-BE52-4D62C55F3E52}" presName="comp3" presStyleCnt="0"/>
      <dgm:spPr/>
    </dgm:pt>
    <dgm:pt modelId="{00051AD6-ECFF-48ED-8DCF-23694F16925F}" type="pres">
      <dgm:prSet presAssocID="{16EDC2BD-0144-4DE9-BE52-4D62C55F3E52}" presName="circle3" presStyleLbl="node1" presStyleIdx="2" presStyleCnt="4" custScaleX="159872" custScaleY="66183" custLinFactNeighborX="-2190" custLinFactNeighborY="-25604"/>
      <dgm:spPr/>
      <dgm:t>
        <a:bodyPr/>
        <a:lstStyle/>
        <a:p>
          <a:endParaRPr lang="it-IT"/>
        </a:p>
      </dgm:t>
    </dgm:pt>
    <dgm:pt modelId="{DA6F2FCB-575E-4A62-8A74-EE9F13310114}" type="pres">
      <dgm:prSet presAssocID="{16EDC2BD-0144-4DE9-BE52-4D62C55F3E52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902B8DB-6704-4101-AAA1-8CBF4FFD9F0B}" type="pres">
      <dgm:prSet presAssocID="{16EDC2BD-0144-4DE9-BE52-4D62C55F3E52}" presName="comp4" presStyleCnt="0"/>
      <dgm:spPr/>
    </dgm:pt>
    <dgm:pt modelId="{B8406BAC-57D8-4C1F-BFA5-ACB64F3BA50D}" type="pres">
      <dgm:prSet presAssocID="{16EDC2BD-0144-4DE9-BE52-4D62C55F3E52}" presName="circle4" presStyleLbl="node1" presStyleIdx="3" presStyleCnt="4" custScaleX="111244" custScaleY="56523" custLinFactNeighborX="-5972" custLinFactNeighborY="-55796"/>
      <dgm:spPr/>
      <dgm:t>
        <a:bodyPr/>
        <a:lstStyle/>
        <a:p>
          <a:endParaRPr lang="it-IT"/>
        </a:p>
      </dgm:t>
    </dgm:pt>
    <dgm:pt modelId="{8EB05A02-AB14-4A1B-A163-08FA43CCB2C0}" type="pres">
      <dgm:prSet presAssocID="{16EDC2BD-0144-4DE9-BE52-4D62C55F3E52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C1D3E23-F6FD-4A1C-8942-F9402F35674C}" type="presOf" srcId="{2B142BE6-050B-4051-A0B7-9750B5F9C2A2}" destId="{30FF0168-E05F-4A79-BA14-C20550DCEE38}" srcOrd="0" destOrd="0" presId="urn:microsoft.com/office/officeart/2005/8/layout/venn2"/>
    <dgm:cxn modelId="{F4669346-140E-44C5-8C15-995090796A45}" type="presOf" srcId="{56F5BB04-2F49-4343-9D39-F810DDE6A42A}" destId="{2FE52BF2-A342-4693-AA16-02967FF2F5A2}" srcOrd="1" destOrd="0" presId="urn:microsoft.com/office/officeart/2005/8/layout/venn2"/>
    <dgm:cxn modelId="{CC1CDBB9-39C4-4E4C-983F-A18AE95C0A70}" srcId="{16EDC2BD-0144-4DE9-BE52-4D62C55F3E52}" destId="{56F5BB04-2F49-4343-9D39-F810DDE6A42A}" srcOrd="1" destOrd="0" parTransId="{A054D610-93FA-4EE2-9471-5685497C236E}" sibTransId="{76E64D08-147B-4C10-9FF0-89E43AD4B9F1}"/>
    <dgm:cxn modelId="{228743CF-C53D-454D-B530-7E1F3ACC833D}" type="presOf" srcId="{5750FE74-BE64-4344-83D0-63C698CC28CD}" destId="{B8406BAC-57D8-4C1F-BFA5-ACB64F3BA50D}" srcOrd="0" destOrd="0" presId="urn:microsoft.com/office/officeart/2005/8/layout/venn2"/>
    <dgm:cxn modelId="{1DE46811-16D9-45C2-9BFA-D75ADC4BFE6D}" srcId="{16EDC2BD-0144-4DE9-BE52-4D62C55F3E52}" destId="{5750FE74-BE64-4344-83D0-63C698CC28CD}" srcOrd="3" destOrd="0" parTransId="{ABB49A32-00AB-4757-B720-EAE58608D993}" sibTransId="{F49158C2-3B87-4822-B2A8-429F8941EB2D}"/>
    <dgm:cxn modelId="{D29425D0-E4A8-4164-B9C9-5CCD0E59ED45}" type="presOf" srcId="{16EDC2BD-0144-4DE9-BE52-4D62C55F3E52}" destId="{F1111D29-CC27-4F9B-A9C2-BF768BCB9AD8}" srcOrd="0" destOrd="0" presId="urn:microsoft.com/office/officeart/2005/8/layout/venn2"/>
    <dgm:cxn modelId="{DE9A5CA9-D7BC-497E-8B6D-AAAFE9E98040}" type="presOf" srcId="{5750FE74-BE64-4344-83D0-63C698CC28CD}" destId="{8EB05A02-AB14-4A1B-A163-08FA43CCB2C0}" srcOrd="1" destOrd="0" presId="urn:microsoft.com/office/officeart/2005/8/layout/venn2"/>
    <dgm:cxn modelId="{70A41FC2-DF80-4AB5-9284-FCC8DDB5E444}" type="presOf" srcId="{0C2C349F-EF63-4A60-A877-5244565128A4}" destId="{DA6F2FCB-575E-4A62-8A74-EE9F13310114}" srcOrd="1" destOrd="0" presId="urn:microsoft.com/office/officeart/2005/8/layout/venn2"/>
    <dgm:cxn modelId="{A5543A57-BCD6-49AF-BD64-EA292DC736FB}" srcId="{16EDC2BD-0144-4DE9-BE52-4D62C55F3E52}" destId="{0C2C349F-EF63-4A60-A877-5244565128A4}" srcOrd="2" destOrd="0" parTransId="{06A149EB-12F9-4C51-B8B6-D88A9CA78483}" sibTransId="{0122E16D-045B-4E54-BBE1-4434930792B6}"/>
    <dgm:cxn modelId="{18B096AE-6695-4166-86D0-48D81AE5182C}" type="presOf" srcId="{2B142BE6-050B-4051-A0B7-9750B5F9C2A2}" destId="{1E57475A-AE2F-465D-BC3D-508528755935}" srcOrd="1" destOrd="0" presId="urn:microsoft.com/office/officeart/2005/8/layout/venn2"/>
    <dgm:cxn modelId="{8BEB41EF-3539-4783-AC9C-A4503F16801A}" type="presOf" srcId="{0C2C349F-EF63-4A60-A877-5244565128A4}" destId="{00051AD6-ECFF-48ED-8DCF-23694F16925F}" srcOrd="0" destOrd="0" presId="urn:microsoft.com/office/officeart/2005/8/layout/venn2"/>
    <dgm:cxn modelId="{ACF00246-4EC5-4725-AFA4-1F574817DC2C}" type="presOf" srcId="{56F5BB04-2F49-4343-9D39-F810DDE6A42A}" destId="{08B33414-C218-4805-B612-76BA6FF95852}" srcOrd="0" destOrd="0" presId="urn:microsoft.com/office/officeart/2005/8/layout/venn2"/>
    <dgm:cxn modelId="{F02907C1-FA9E-4D67-A07C-567D62C82326}" srcId="{16EDC2BD-0144-4DE9-BE52-4D62C55F3E52}" destId="{2B142BE6-050B-4051-A0B7-9750B5F9C2A2}" srcOrd="0" destOrd="0" parTransId="{E50FBD38-CC5F-4042-8062-CBFAC838F91A}" sibTransId="{F38AC9CF-6E61-490F-BFFD-1A523D4CA6CA}"/>
    <dgm:cxn modelId="{193FF7D8-8A98-4DEE-9179-7A1360F5597E}" type="presParOf" srcId="{F1111D29-CC27-4F9B-A9C2-BF768BCB9AD8}" destId="{C7A40F26-B498-47AF-8917-59530C0E729F}" srcOrd="0" destOrd="0" presId="urn:microsoft.com/office/officeart/2005/8/layout/venn2"/>
    <dgm:cxn modelId="{D19C856E-C292-4A31-9A91-6832E44C3C3C}" type="presParOf" srcId="{C7A40F26-B498-47AF-8917-59530C0E729F}" destId="{30FF0168-E05F-4A79-BA14-C20550DCEE38}" srcOrd="0" destOrd="0" presId="urn:microsoft.com/office/officeart/2005/8/layout/venn2"/>
    <dgm:cxn modelId="{AC1CC634-8094-43AA-829D-73652C76D349}" type="presParOf" srcId="{C7A40F26-B498-47AF-8917-59530C0E729F}" destId="{1E57475A-AE2F-465D-BC3D-508528755935}" srcOrd="1" destOrd="0" presId="urn:microsoft.com/office/officeart/2005/8/layout/venn2"/>
    <dgm:cxn modelId="{174ED52A-8839-4493-90C4-0DA52434EE2F}" type="presParOf" srcId="{F1111D29-CC27-4F9B-A9C2-BF768BCB9AD8}" destId="{7BE0750D-7A4C-4F50-8124-243D7869F46A}" srcOrd="1" destOrd="0" presId="urn:microsoft.com/office/officeart/2005/8/layout/venn2"/>
    <dgm:cxn modelId="{5280B7F3-B0A4-4B69-923F-D4AB8282A574}" type="presParOf" srcId="{7BE0750D-7A4C-4F50-8124-243D7869F46A}" destId="{08B33414-C218-4805-B612-76BA6FF95852}" srcOrd="0" destOrd="0" presId="urn:microsoft.com/office/officeart/2005/8/layout/venn2"/>
    <dgm:cxn modelId="{A1F2DB11-7432-48E6-804A-323EB9C3A9DB}" type="presParOf" srcId="{7BE0750D-7A4C-4F50-8124-243D7869F46A}" destId="{2FE52BF2-A342-4693-AA16-02967FF2F5A2}" srcOrd="1" destOrd="0" presId="urn:microsoft.com/office/officeart/2005/8/layout/venn2"/>
    <dgm:cxn modelId="{181DDDDD-5725-4BE2-B98F-B0DBDE35FA29}" type="presParOf" srcId="{F1111D29-CC27-4F9B-A9C2-BF768BCB9AD8}" destId="{631FCE94-45DE-4A8D-9CBA-F4A32A35B63B}" srcOrd="2" destOrd="0" presId="urn:microsoft.com/office/officeart/2005/8/layout/venn2"/>
    <dgm:cxn modelId="{2029E309-A7B5-463F-B5FB-EF8B737A209D}" type="presParOf" srcId="{631FCE94-45DE-4A8D-9CBA-F4A32A35B63B}" destId="{00051AD6-ECFF-48ED-8DCF-23694F16925F}" srcOrd="0" destOrd="0" presId="urn:microsoft.com/office/officeart/2005/8/layout/venn2"/>
    <dgm:cxn modelId="{FA5F49A8-E2F0-421F-8BF9-0056606A70CB}" type="presParOf" srcId="{631FCE94-45DE-4A8D-9CBA-F4A32A35B63B}" destId="{DA6F2FCB-575E-4A62-8A74-EE9F13310114}" srcOrd="1" destOrd="0" presId="urn:microsoft.com/office/officeart/2005/8/layout/venn2"/>
    <dgm:cxn modelId="{9738EB04-4201-4D02-AECB-7908A6C452AD}" type="presParOf" srcId="{F1111D29-CC27-4F9B-A9C2-BF768BCB9AD8}" destId="{F902B8DB-6704-4101-AAA1-8CBF4FFD9F0B}" srcOrd="3" destOrd="0" presId="urn:microsoft.com/office/officeart/2005/8/layout/venn2"/>
    <dgm:cxn modelId="{E4F3CDB8-84EA-45D1-97ED-9E854DB748C7}" type="presParOf" srcId="{F902B8DB-6704-4101-AAA1-8CBF4FFD9F0B}" destId="{B8406BAC-57D8-4C1F-BFA5-ACB64F3BA50D}" srcOrd="0" destOrd="0" presId="urn:microsoft.com/office/officeart/2005/8/layout/venn2"/>
    <dgm:cxn modelId="{089904F0-B68F-4534-93E7-31808302850E}" type="presParOf" srcId="{F902B8DB-6704-4101-AAA1-8CBF4FFD9F0B}" destId="{8EB05A02-AB14-4A1B-A163-08FA43CCB2C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B2859A-AF1C-4C15-8C3E-EDF7129172B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8FC9B3C-1BCA-461A-B10B-BFA9274A0FCB}" type="asst">
      <dgm:prSet phldrT="[Testo]"/>
      <dgm:spPr/>
      <dgm:t>
        <a:bodyPr/>
        <a:lstStyle/>
        <a:p>
          <a:r>
            <a:rPr lang="it-IT" b="1" dirty="0" err="1" smtClean="0"/>
            <a:t>External</a:t>
          </a:r>
          <a:endParaRPr lang="it-IT" b="1" dirty="0"/>
        </a:p>
      </dgm:t>
    </dgm:pt>
    <dgm:pt modelId="{1C73AE56-3546-4220-91D9-F1CB9582C892}" type="parTrans" cxnId="{A4EF8152-1B63-4C6A-A302-729F736A3B35}">
      <dgm:prSet/>
      <dgm:spPr/>
      <dgm:t>
        <a:bodyPr/>
        <a:lstStyle/>
        <a:p>
          <a:endParaRPr lang="it-IT"/>
        </a:p>
      </dgm:t>
    </dgm:pt>
    <dgm:pt modelId="{12CD61E9-17BF-4E42-AB68-E9CEB46AD2D9}" type="sibTrans" cxnId="{A4EF8152-1B63-4C6A-A302-729F736A3B35}">
      <dgm:prSet/>
      <dgm:spPr/>
      <dgm:t>
        <a:bodyPr/>
        <a:lstStyle/>
        <a:p>
          <a:endParaRPr lang="it-IT"/>
        </a:p>
      </dgm:t>
    </dgm:pt>
    <dgm:pt modelId="{9282DB77-7319-4FF0-8F76-266233639A2E}">
      <dgm:prSet phldrT="[Testo]"/>
      <dgm:spPr/>
      <dgm:t>
        <a:bodyPr/>
        <a:lstStyle/>
        <a:p>
          <a:r>
            <a:rPr lang="it-IT" b="1" dirty="0" err="1" smtClean="0"/>
            <a:t>Ministry</a:t>
          </a:r>
          <a:r>
            <a:rPr lang="it-IT" b="1" dirty="0" smtClean="0"/>
            <a:t> </a:t>
          </a:r>
          <a:r>
            <a:rPr lang="it-IT" b="1" dirty="0" err="1" smtClean="0"/>
            <a:t>of</a:t>
          </a:r>
          <a:r>
            <a:rPr lang="it-IT" b="1" dirty="0" smtClean="0"/>
            <a:t> </a:t>
          </a:r>
          <a:r>
            <a:rPr lang="it-IT" b="1" dirty="0" err="1" smtClean="0"/>
            <a:t>health</a:t>
          </a:r>
          <a:endParaRPr lang="it-IT" b="1" dirty="0"/>
        </a:p>
      </dgm:t>
    </dgm:pt>
    <dgm:pt modelId="{453F0303-1996-4FEB-897E-3446ECC5B83E}" type="parTrans" cxnId="{50B39E70-DB41-4B3E-BA73-DB2243577A9F}">
      <dgm:prSet/>
      <dgm:spPr/>
      <dgm:t>
        <a:bodyPr/>
        <a:lstStyle/>
        <a:p>
          <a:endParaRPr lang="it-IT"/>
        </a:p>
      </dgm:t>
    </dgm:pt>
    <dgm:pt modelId="{B7988CBB-587A-45D2-AF07-75115B0AD902}" type="sibTrans" cxnId="{50B39E70-DB41-4B3E-BA73-DB2243577A9F}">
      <dgm:prSet/>
      <dgm:spPr/>
      <dgm:t>
        <a:bodyPr/>
        <a:lstStyle/>
        <a:p>
          <a:endParaRPr lang="it-IT"/>
        </a:p>
      </dgm:t>
    </dgm:pt>
    <dgm:pt modelId="{BCF23C4A-D144-4932-8F4E-018EDF4BBF44}">
      <dgm:prSet phldrT="[Testo]"/>
      <dgm:spPr/>
      <dgm:t>
        <a:bodyPr/>
        <a:lstStyle/>
        <a:p>
          <a:r>
            <a:rPr lang="it-IT" b="1" dirty="0" smtClean="0"/>
            <a:t>Regione Liguria</a:t>
          </a:r>
          <a:endParaRPr lang="it-IT" b="1" dirty="0"/>
        </a:p>
      </dgm:t>
    </dgm:pt>
    <dgm:pt modelId="{64C697F2-593E-4309-A287-3A4B2B4D9B28}" type="parTrans" cxnId="{9A306D14-336C-4B25-BDCE-DF1D13F75FC7}">
      <dgm:prSet/>
      <dgm:spPr/>
      <dgm:t>
        <a:bodyPr/>
        <a:lstStyle/>
        <a:p>
          <a:endParaRPr lang="it-IT"/>
        </a:p>
      </dgm:t>
    </dgm:pt>
    <dgm:pt modelId="{D81AAAFE-C04C-44B4-A37E-828449A9B211}" type="sibTrans" cxnId="{9A306D14-336C-4B25-BDCE-DF1D13F75FC7}">
      <dgm:prSet/>
      <dgm:spPr/>
      <dgm:t>
        <a:bodyPr/>
        <a:lstStyle/>
        <a:p>
          <a:endParaRPr lang="it-IT"/>
        </a:p>
      </dgm:t>
    </dgm:pt>
    <dgm:pt modelId="{141B7A64-27DF-427F-8486-CC068943FFC4}">
      <dgm:prSet/>
      <dgm:spPr/>
      <dgm:t>
        <a:bodyPr/>
        <a:lstStyle/>
        <a:p>
          <a:r>
            <a:rPr lang="it-IT" b="1" dirty="0" err="1" smtClean="0"/>
            <a:t>Objectives</a:t>
          </a:r>
          <a:r>
            <a:rPr lang="it-IT" b="1" dirty="0" smtClean="0"/>
            <a:t> </a:t>
          </a:r>
          <a:r>
            <a:rPr lang="it-IT" b="1" dirty="0" err="1" smtClean="0"/>
            <a:t>of</a:t>
          </a:r>
          <a:r>
            <a:rPr lang="it-IT" b="1" dirty="0" smtClean="0"/>
            <a:t> </a:t>
          </a:r>
          <a:r>
            <a:rPr lang="it-IT" b="1" dirty="0" err="1" smtClean="0"/>
            <a:t>general</a:t>
          </a:r>
          <a:r>
            <a:rPr lang="it-IT" b="1" dirty="0" smtClean="0"/>
            <a:t> </a:t>
          </a:r>
          <a:r>
            <a:rPr lang="it-IT" b="1" dirty="0" err="1" smtClean="0"/>
            <a:t>directors</a:t>
          </a:r>
          <a:endParaRPr lang="it-IT" b="1" dirty="0"/>
        </a:p>
      </dgm:t>
    </dgm:pt>
    <dgm:pt modelId="{E202A379-3202-4C9F-96CA-265FA0090A5B}" type="parTrans" cxnId="{E46D7566-DFF7-46B2-B2D9-CBF271537668}">
      <dgm:prSet/>
      <dgm:spPr/>
      <dgm:t>
        <a:bodyPr/>
        <a:lstStyle/>
        <a:p>
          <a:endParaRPr lang="it-IT"/>
        </a:p>
      </dgm:t>
    </dgm:pt>
    <dgm:pt modelId="{316AC28F-2573-4F89-BD70-A3CEEB55B281}" type="sibTrans" cxnId="{E46D7566-DFF7-46B2-B2D9-CBF271537668}">
      <dgm:prSet/>
      <dgm:spPr/>
      <dgm:t>
        <a:bodyPr/>
        <a:lstStyle/>
        <a:p>
          <a:endParaRPr lang="it-IT"/>
        </a:p>
      </dgm:t>
    </dgm:pt>
    <dgm:pt modelId="{74FFC21B-E98C-4C70-A3DF-0E6D840251D8}">
      <dgm:prSet/>
      <dgm:spPr/>
      <dgm:t>
        <a:bodyPr/>
        <a:lstStyle/>
        <a:p>
          <a:r>
            <a:rPr lang="it-IT" dirty="0" smtClean="0"/>
            <a:t>IF</a:t>
          </a:r>
          <a:endParaRPr lang="it-IT" dirty="0"/>
        </a:p>
      </dgm:t>
    </dgm:pt>
    <dgm:pt modelId="{E217A7B9-BEA0-4DC9-AD2F-EABCD3035B7A}" type="parTrans" cxnId="{C18FD6D7-FC58-4388-B663-4E33B8D2C2A8}">
      <dgm:prSet/>
      <dgm:spPr/>
      <dgm:t>
        <a:bodyPr/>
        <a:lstStyle/>
        <a:p>
          <a:endParaRPr lang="it-IT"/>
        </a:p>
      </dgm:t>
    </dgm:pt>
    <dgm:pt modelId="{8C1461EE-5BEE-4B4D-92E6-DAFF7039B03F}" type="sibTrans" cxnId="{C18FD6D7-FC58-4388-B663-4E33B8D2C2A8}">
      <dgm:prSet/>
      <dgm:spPr/>
      <dgm:t>
        <a:bodyPr/>
        <a:lstStyle/>
        <a:p>
          <a:endParaRPr lang="it-IT"/>
        </a:p>
      </dgm:t>
    </dgm:pt>
    <dgm:pt modelId="{3DB59777-E167-4A6E-8B2C-C9D85E564FDC}">
      <dgm:prSet/>
      <dgm:spPr/>
      <dgm:t>
        <a:bodyPr/>
        <a:lstStyle/>
        <a:p>
          <a:r>
            <a:rPr lang="it-IT" dirty="0" smtClean="0"/>
            <a:t>PNE</a:t>
          </a:r>
          <a:endParaRPr lang="it-IT" dirty="0"/>
        </a:p>
      </dgm:t>
    </dgm:pt>
    <dgm:pt modelId="{38E1E698-83E5-463C-9353-DC62952BBE56}" type="parTrans" cxnId="{17885290-3290-4987-BFFB-059B8004F580}">
      <dgm:prSet/>
      <dgm:spPr/>
      <dgm:t>
        <a:bodyPr/>
        <a:lstStyle/>
        <a:p>
          <a:endParaRPr lang="it-IT"/>
        </a:p>
      </dgm:t>
    </dgm:pt>
    <dgm:pt modelId="{E80337C8-A737-4B77-B2B0-10FB7E1EA367}" type="sibTrans" cxnId="{17885290-3290-4987-BFFB-059B8004F580}">
      <dgm:prSet/>
      <dgm:spPr/>
      <dgm:t>
        <a:bodyPr/>
        <a:lstStyle/>
        <a:p>
          <a:endParaRPr lang="it-IT"/>
        </a:p>
      </dgm:t>
    </dgm:pt>
    <dgm:pt modelId="{F6C09750-5DC4-4BCA-A2FF-E1BBA3ED77EA}" type="pres">
      <dgm:prSet presAssocID="{01B2859A-AF1C-4C15-8C3E-EDF7129172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8489B17B-1FC5-401A-BF37-EA47B3B0A5D4}" type="pres">
      <dgm:prSet presAssocID="{58FC9B3C-1BCA-461A-B10B-BFA9274A0FCB}" presName="hierRoot1" presStyleCnt="0">
        <dgm:presLayoutVars>
          <dgm:hierBranch val="init"/>
        </dgm:presLayoutVars>
      </dgm:prSet>
      <dgm:spPr/>
    </dgm:pt>
    <dgm:pt modelId="{4E412B41-A93B-4B96-8703-566560D71AC6}" type="pres">
      <dgm:prSet presAssocID="{58FC9B3C-1BCA-461A-B10B-BFA9274A0FCB}" presName="rootComposite1" presStyleCnt="0"/>
      <dgm:spPr/>
    </dgm:pt>
    <dgm:pt modelId="{60872FA6-1178-429F-BCB3-64327CBB8DE9}" type="pres">
      <dgm:prSet presAssocID="{58FC9B3C-1BCA-461A-B10B-BFA9274A0FC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9BE24B9-8461-4E09-9C3E-5515F67F30F5}" type="pres">
      <dgm:prSet presAssocID="{58FC9B3C-1BCA-461A-B10B-BFA9274A0FCB}" presName="rootConnector1" presStyleLbl="asst0" presStyleIdx="0" presStyleCnt="0"/>
      <dgm:spPr/>
      <dgm:t>
        <a:bodyPr/>
        <a:lstStyle/>
        <a:p>
          <a:endParaRPr lang="it-IT"/>
        </a:p>
      </dgm:t>
    </dgm:pt>
    <dgm:pt modelId="{E0893A0C-47A7-42E2-9AC1-0CECA561A55B}" type="pres">
      <dgm:prSet presAssocID="{58FC9B3C-1BCA-461A-B10B-BFA9274A0FCB}" presName="hierChild2" presStyleCnt="0"/>
      <dgm:spPr/>
    </dgm:pt>
    <dgm:pt modelId="{1498046B-CA7C-44DD-AEE7-6659FF250B87}" type="pres">
      <dgm:prSet presAssocID="{453F0303-1996-4FEB-897E-3446ECC5B83E}" presName="Name37" presStyleLbl="parChTrans1D2" presStyleIdx="0" presStyleCnt="2"/>
      <dgm:spPr/>
      <dgm:t>
        <a:bodyPr/>
        <a:lstStyle/>
        <a:p>
          <a:endParaRPr lang="it-IT"/>
        </a:p>
      </dgm:t>
    </dgm:pt>
    <dgm:pt modelId="{37545AA5-6B43-44AD-892C-6B663CE73A5D}" type="pres">
      <dgm:prSet presAssocID="{9282DB77-7319-4FF0-8F76-266233639A2E}" presName="hierRoot2" presStyleCnt="0">
        <dgm:presLayoutVars>
          <dgm:hierBranch val="init"/>
        </dgm:presLayoutVars>
      </dgm:prSet>
      <dgm:spPr/>
    </dgm:pt>
    <dgm:pt modelId="{B261AEAE-0839-42C3-AE8A-CA22897A2EFA}" type="pres">
      <dgm:prSet presAssocID="{9282DB77-7319-4FF0-8F76-266233639A2E}" presName="rootComposite" presStyleCnt="0"/>
      <dgm:spPr/>
    </dgm:pt>
    <dgm:pt modelId="{9EDAD458-1069-4E21-8AD2-C9152CD1A149}" type="pres">
      <dgm:prSet presAssocID="{9282DB77-7319-4FF0-8F76-266233639A2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E905F9-8ABF-44EA-99EB-B5E95DAC9D08}" type="pres">
      <dgm:prSet presAssocID="{9282DB77-7319-4FF0-8F76-266233639A2E}" presName="rootConnector" presStyleLbl="node2" presStyleIdx="0" presStyleCnt="2"/>
      <dgm:spPr/>
      <dgm:t>
        <a:bodyPr/>
        <a:lstStyle/>
        <a:p>
          <a:endParaRPr lang="it-IT"/>
        </a:p>
      </dgm:t>
    </dgm:pt>
    <dgm:pt modelId="{E01C03AA-5CDF-4CBA-AD9D-F015C120217D}" type="pres">
      <dgm:prSet presAssocID="{9282DB77-7319-4FF0-8F76-266233639A2E}" presName="hierChild4" presStyleCnt="0"/>
      <dgm:spPr/>
    </dgm:pt>
    <dgm:pt modelId="{22D83740-B06E-42C5-8D41-5BE77A3C4A47}" type="pres">
      <dgm:prSet presAssocID="{E217A7B9-BEA0-4DC9-AD2F-EABCD3035B7A}" presName="Name37" presStyleLbl="parChTrans1D3" presStyleIdx="0" presStyleCnt="3"/>
      <dgm:spPr/>
      <dgm:t>
        <a:bodyPr/>
        <a:lstStyle/>
        <a:p>
          <a:endParaRPr lang="it-IT"/>
        </a:p>
      </dgm:t>
    </dgm:pt>
    <dgm:pt modelId="{4B949EA3-9197-4DF2-98AF-918F4600B090}" type="pres">
      <dgm:prSet presAssocID="{74FFC21B-E98C-4C70-A3DF-0E6D840251D8}" presName="hierRoot2" presStyleCnt="0">
        <dgm:presLayoutVars>
          <dgm:hierBranch val="init"/>
        </dgm:presLayoutVars>
      </dgm:prSet>
      <dgm:spPr/>
    </dgm:pt>
    <dgm:pt modelId="{FED45297-89F2-48FF-992A-2C3E58A1175B}" type="pres">
      <dgm:prSet presAssocID="{74FFC21B-E98C-4C70-A3DF-0E6D840251D8}" presName="rootComposite" presStyleCnt="0"/>
      <dgm:spPr/>
    </dgm:pt>
    <dgm:pt modelId="{54F62C75-6833-4925-84B2-41B008176F85}" type="pres">
      <dgm:prSet presAssocID="{74FFC21B-E98C-4C70-A3DF-0E6D840251D8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BC5EA3-F305-4DA2-9BD7-39FF2EC81E4E}" type="pres">
      <dgm:prSet presAssocID="{74FFC21B-E98C-4C70-A3DF-0E6D840251D8}" presName="rootConnector" presStyleLbl="node3" presStyleIdx="0" presStyleCnt="3"/>
      <dgm:spPr/>
      <dgm:t>
        <a:bodyPr/>
        <a:lstStyle/>
        <a:p>
          <a:endParaRPr lang="it-IT"/>
        </a:p>
      </dgm:t>
    </dgm:pt>
    <dgm:pt modelId="{3AAB843D-D467-48D6-A5E3-9F1AF58A2334}" type="pres">
      <dgm:prSet presAssocID="{74FFC21B-E98C-4C70-A3DF-0E6D840251D8}" presName="hierChild4" presStyleCnt="0"/>
      <dgm:spPr/>
    </dgm:pt>
    <dgm:pt modelId="{EB6A78FF-4D62-45E8-982B-076B34CB1F6E}" type="pres">
      <dgm:prSet presAssocID="{74FFC21B-E98C-4C70-A3DF-0E6D840251D8}" presName="hierChild5" presStyleCnt="0"/>
      <dgm:spPr/>
    </dgm:pt>
    <dgm:pt modelId="{00ED8A8E-CD5A-42DB-9A3D-3EF2FB24332E}" type="pres">
      <dgm:prSet presAssocID="{38E1E698-83E5-463C-9353-DC62952BBE56}" presName="Name37" presStyleLbl="parChTrans1D3" presStyleIdx="1" presStyleCnt="3"/>
      <dgm:spPr/>
      <dgm:t>
        <a:bodyPr/>
        <a:lstStyle/>
        <a:p>
          <a:endParaRPr lang="it-IT"/>
        </a:p>
      </dgm:t>
    </dgm:pt>
    <dgm:pt modelId="{6F6BC1E7-9759-4F52-B038-168029300804}" type="pres">
      <dgm:prSet presAssocID="{3DB59777-E167-4A6E-8B2C-C9D85E564FDC}" presName="hierRoot2" presStyleCnt="0">
        <dgm:presLayoutVars>
          <dgm:hierBranch val="init"/>
        </dgm:presLayoutVars>
      </dgm:prSet>
      <dgm:spPr/>
    </dgm:pt>
    <dgm:pt modelId="{A9F99BB1-9C63-43D3-A0F2-BC54636EAC3E}" type="pres">
      <dgm:prSet presAssocID="{3DB59777-E167-4A6E-8B2C-C9D85E564FDC}" presName="rootComposite" presStyleCnt="0"/>
      <dgm:spPr/>
    </dgm:pt>
    <dgm:pt modelId="{F90BAE55-5521-4226-8FBF-3F10E0614D40}" type="pres">
      <dgm:prSet presAssocID="{3DB59777-E167-4A6E-8B2C-C9D85E564FDC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88B2879-3151-4A87-87E8-5FA2DEF75D23}" type="pres">
      <dgm:prSet presAssocID="{3DB59777-E167-4A6E-8B2C-C9D85E564FDC}" presName="rootConnector" presStyleLbl="node3" presStyleIdx="1" presStyleCnt="3"/>
      <dgm:spPr/>
      <dgm:t>
        <a:bodyPr/>
        <a:lstStyle/>
        <a:p>
          <a:endParaRPr lang="it-IT"/>
        </a:p>
      </dgm:t>
    </dgm:pt>
    <dgm:pt modelId="{9800509D-524E-4A1D-AC68-E3B73B595FC4}" type="pres">
      <dgm:prSet presAssocID="{3DB59777-E167-4A6E-8B2C-C9D85E564FDC}" presName="hierChild4" presStyleCnt="0"/>
      <dgm:spPr/>
    </dgm:pt>
    <dgm:pt modelId="{8C663EDF-7CEF-4544-BD4E-7C1240C111BE}" type="pres">
      <dgm:prSet presAssocID="{3DB59777-E167-4A6E-8B2C-C9D85E564FDC}" presName="hierChild5" presStyleCnt="0"/>
      <dgm:spPr/>
    </dgm:pt>
    <dgm:pt modelId="{8710EC4A-CEB5-4D8F-B4C4-98A72EEFBCB8}" type="pres">
      <dgm:prSet presAssocID="{9282DB77-7319-4FF0-8F76-266233639A2E}" presName="hierChild5" presStyleCnt="0"/>
      <dgm:spPr/>
    </dgm:pt>
    <dgm:pt modelId="{05C19972-6689-4B51-BBBE-E0B7B7DBE655}" type="pres">
      <dgm:prSet presAssocID="{64C697F2-593E-4309-A287-3A4B2B4D9B28}" presName="Name37" presStyleLbl="parChTrans1D2" presStyleIdx="1" presStyleCnt="2"/>
      <dgm:spPr/>
      <dgm:t>
        <a:bodyPr/>
        <a:lstStyle/>
        <a:p>
          <a:endParaRPr lang="it-IT"/>
        </a:p>
      </dgm:t>
    </dgm:pt>
    <dgm:pt modelId="{2827CC26-33D3-4D13-B607-076A62B279A1}" type="pres">
      <dgm:prSet presAssocID="{BCF23C4A-D144-4932-8F4E-018EDF4BBF44}" presName="hierRoot2" presStyleCnt="0">
        <dgm:presLayoutVars>
          <dgm:hierBranch val="init"/>
        </dgm:presLayoutVars>
      </dgm:prSet>
      <dgm:spPr/>
    </dgm:pt>
    <dgm:pt modelId="{99E8E8CA-DF05-4FE3-87F6-C5CD23685F60}" type="pres">
      <dgm:prSet presAssocID="{BCF23C4A-D144-4932-8F4E-018EDF4BBF44}" presName="rootComposite" presStyleCnt="0"/>
      <dgm:spPr/>
    </dgm:pt>
    <dgm:pt modelId="{33A4B18D-D146-4258-8367-37BD1A8141E9}" type="pres">
      <dgm:prSet presAssocID="{BCF23C4A-D144-4932-8F4E-018EDF4BBF4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B6C8771-D07D-4E07-B446-2EA742D9674D}" type="pres">
      <dgm:prSet presAssocID="{BCF23C4A-D144-4932-8F4E-018EDF4BBF44}" presName="rootConnector" presStyleLbl="node2" presStyleIdx="1" presStyleCnt="2"/>
      <dgm:spPr/>
      <dgm:t>
        <a:bodyPr/>
        <a:lstStyle/>
        <a:p>
          <a:endParaRPr lang="it-IT"/>
        </a:p>
      </dgm:t>
    </dgm:pt>
    <dgm:pt modelId="{545C69AE-B0CA-445A-B2B4-F8841ED1544D}" type="pres">
      <dgm:prSet presAssocID="{BCF23C4A-D144-4932-8F4E-018EDF4BBF44}" presName="hierChild4" presStyleCnt="0"/>
      <dgm:spPr/>
    </dgm:pt>
    <dgm:pt modelId="{9793CA23-39C0-4201-959D-400527A716F7}" type="pres">
      <dgm:prSet presAssocID="{E202A379-3202-4C9F-96CA-265FA0090A5B}" presName="Name37" presStyleLbl="parChTrans1D3" presStyleIdx="2" presStyleCnt="3"/>
      <dgm:spPr/>
      <dgm:t>
        <a:bodyPr/>
        <a:lstStyle/>
        <a:p>
          <a:endParaRPr lang="it-IT"/>
        </a:p>
      </dgm:t>
    </dgm:pt>
    <dgm:pt modelId="{32801208-4B78-4BDB-8ADE-D3503269BC13}" type="pres">
      <dgm:prSet presAssocID="{141B7A64-27DF-427F-8486-CC068943FFC4}" presName="hierRoot2" presStyleCnt="0">
        <dgm:presLayoutVars>
          <dgm:hierBranch val="init"/>
        </dgm:presLayoutVars>
      </dgm:prSet>
      <dgm:spPr/>
    </dgm:pt>
    <dgm:pt modelId="{7E0394A1-C009-4852-A552-CDE11B33F0FA}" type="pres">
      <dgm:prSet presAssocID="{141B7A64-27DF-427F-8486-CC068943FFC4}" presName="rootComposite" presStyleCnt="0"/>
      <dgm:spPr/>
    </dgm:pt>
    <dgm:pt modelId="{E8DA602B-A1FA-4894-97A4-6AD0A24D3F0F}" type="pres">
      <dgm:prSet presAssocID="{141B7A64-27DF-427F-8486-CC068943FFC4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D5CCA14-AA72-48E0-9312-A1FB79E01094}" type="pres">
      <dgm:prSet presAssocID="{141B7A64-27DF-427F-8486-CC068943FFC4}" presName="rootConnector" presStyleLbl="node3" presStyleIdx="2" presStyleCnt="3"/>
      <dgm:spPr/>
      <dgm:t>
        <a:bodyPr/>
        <a:lstStyle/>
        <a:p>
          <a:endParaRPr lang="it-IT"/>
        </a:p>
      </dgm:t>
    </dgm:pt>
    <dgm:pt modelId="{A610A515-957B-44A9-A9FA-D1B296724337}" type="pres">
      <dgm:prSet presAssocID="{141B7A64-27DF-427F-8486-CC068943FFC4}" presName="hierChild4" presStyleCnt="0"/>
      <dgm:spPr/>
    </dgm:pt>
    <dgm:pt modelId="{38DEF487-CF7F-4887-A3E9-3E3A256E61FB}" type="pres">
      <dgm:prSet presAssocID="{141B7A64-27DF-427F-8486-CC068943FFC4}" presName="hierChild5" presStyleCnt="0"/>
      <dgm:spPr/>
    </dgm:pt>
    <dgm:pt modelId="{BA65DFD5-CEB3-46F3-802B-C7DFB12FFDE5}" type="pres">
      <dgm:prSet presAssocID="{BCF23C4A-D144-4932-8F4E-018EDF4BBF44}" presName="hierChild5" presStyleCnt="0"/>
      <dgm:spPr/>
    </dgm:pt>
    <dgm:pt modelId="{CA075B9D-0AC1-4300-A9B3-DAF1C9694888}" type="pres">
      <dgm:prSet presAssocID="{58FC9B3C-1BCA-461A-B10B-BFA9274A0FCB}" presName="hierChild3" presStyleCnt="0"/>
      <dgm:spPr/>
    </dgm:pt>
  </dgm:ptLst>
  <dgm:cxnLst>
    <dgm:cxn modelId="{9A306D14-336C-4B25-BDCE-DF1D13F75FC7}" srcId="{58FC9B3C-1BCA-461A-B10B-BFA9274A0FCB}" destId="{BCF23C4A-D144-4932-8F4E-018EDF4BBF44}" srcOrd="1" destOrd="0" parTransId="{64C697F2-593E-4309-A287-3A4B2B4D9B28}" sibTransId="{D81AAAFE-C04C-44B4-A37E-828449A9B211}"/>
    <dgm:cxn modelId="{E46D7566-DFF7-46B2-B2D9-CBF271537668}" srcId="{BCF23C4A-D144-4932-8F4E-018EDF4BBF44}" destId="{141B7A64-27DF-427F-8486-CC068943FFC4}" srcOrd="0" destOrd="0" parTransId="{E202A379-3202-4C9F-96CA-265FA0090A5B}" sibTransId="{316AC28F-2573-4F89-BD70-A3CEEB55B281}"/>
    <dgm:cxn modelId="{50B39E70-DB41-4B3E-BA73-DB2243577A9F}" srcId="{58FC9B3C-1BCA-461A-B10B-BFA9274A0FCB}" destId="{9282DB77-7319-4FF0-8F76-266233639A2E}" srcOrd="0" destOrd="0" parTransId="{453F0303-1996-4FEB-897E-3446ECC5B83E}" sibTransId="{B7988CBB-587A-45D2-AF07-75115B0AD902}"/>
    <dgm:cxn modelId="{17885290-3290-4987-BFFB-059B8004F580}" srcId="{9282DB77-7319-4FF0-8F76-266233639A2E}" destId="{3DB59777-E167-4A6E-8B2C-C9D85E564FDC}" srcOrd="1" destOrd="0" parTransId="{38E1E698-83E5-463C-9353-DC62952BBE56}" sibTransId="{E80337C8-A737-4B77-B2B0-10FB7E1EA367}"/>
    <dgm:cxn modelId="{BC22E717-BD1A-4FE8-B928-305F5FC4B730}" type="presOf" srcId="{74FFC21B-E98C-4C70-A3DF-0E6D840251D8}" destId="{B4BC5EA3-F305-4DA2-9BD7-39FF2EC81E4E}" srcOrd="1" destOrd="0" presId="urn:microsoft.com/office/officeart/2005/8/layout/orgChart1"/>
    <dgm:cxn modelId="{B9C110EB-52DB-4202-B536-D2205B7787F4}" type="presOf" srcId="{9282DB77-7319-4FF0-8F76-266233639A2E}" destId="{E5E905F9-8ABF-44EA-99EB-B5E95DAC9D08}" srcOrd="1" destOrd="0" presId="urn:microsoft.com/office/officeart/2005/8/layout/orgChart1"/>
    <dgm:cxn modelId="{C6D31EAE-6F12-41F0-8307-E98C1F66C191}" type="presOf" srcId="{BCF23C4A-D144-4932-8F4E-018EDF4BBF44}" destId="{6B6C8771-D07D-4E07-B446-2EA742D9674D}" srcOrd="1" destOrd="0" presId="urn:microsoft.com/office/officeart/2005/8/layout/orgChart1"/>
    <dgm:cxn modelId="{C18FD6D7-FC58-4388-B663-4E33B8D2C2A8}" srcId="{9282DB77-7319-4FF0-8F76-266233639A2E}" destId="{74FFC21B-E98C-4C70-A3DF-0E6D840251D8}" srcOrd="0" destOrd="0" parTransId="{E217A7B9-BEA0-4DC9-AD2F-EABCD3035B7A}" sibTransId="{8C1461EE-5BEE-4B4D-92E6-DAFF7039B03F}"/>
    <dgm:cxn modelId="{A4EF8152-1B63-4C6A-A302-729F736A3B35}" srcId="{01B2859A-AF1C-4C15-8C3E-EDF7129172B3}" destId="{58FC9B3C-1BCA-461A-B10B-BFA9274A0FCB}" srcOrd="0" destOrd="0" parTransId="{1C73AE56-3546-4220-91D9-F1CB9582C892}" sibTransId="{12CD61E9-17BF-4E42-AB68-E9CEB46AD2D9}"/>
    <dgm:cxn modelId="{7F6F1B2B-83D4-420A-8267-E922116DBFCE}" type="presOf" srcId="{E202A379-3202-4C9F-96CA-265FA0090A5B}" destId="{9793CA23-39C0-4201-959D-400527A716F7}" srcOrd="0" destOrd="0" presId="urn:microsoft.com/office/officeart/2005/8/layout/orgChart1"/>
    <dgm:cxn modelId="{CCCEF917-98A0-430E-BBBE-9F4EE674378F}" type="presOf" srcId="{9282DB77-7319-4FF0-8F76-266233639A2E}" destId="{9EDAD458-1069-4E21-8AD2-C9152CD1A149}" srcOrd="0" destOrd="0" presId="urn:microsoft.com/office/officeart/2005/8/layout/orgChart1"/>
    <dgm:cxn modelId="{E79630F3-4457-4E79-803C-4CF363D45023}" type="presOf" srcId="{141B7A64-27DF-427F-8486-CC068943FFC4}" destId="{ED5CCA14-AA72-48E0-9312-A1FB79E01094}" srcOrd="1" destOrd="0" presId="urn:microsoft.com/office/officeart/2005/8/layout/orgChart1"/>
    <dgm:cxn modelId="{B5FF93CF-C06D-465B-805B-2D99038F7CDA}" type="presOf" srcId="{38E1E698-83E5-463C-9353-DC62952BBE56}" destId="{00ED8A8E-CD5A-42DB-9A3D-3EF2FB24332E}" srcOrd="0" destOrd="0" presId="urn:microsoft.com/office/officeart/2005/8/layout/orgChart1"/>
    <dgm:cxn modelId="{A6C12FF1-80FB-4570-984E-E99EF4A34473}" type="presOf" srcId="{74FFC21B-E98C-4C70-A3DF-0E6D840251D8}" destId="{54F62C75-6833-4925-84B2-41B008176F85}" srcOrd="0" destOrd="0" presId="urn:microsoft.com/office/officeart/2005/8/layout/orgChart1"/>
    <dgm:cxn modelId="{FD3A216C-7894-4959-B945-8E602DE479AB}" type="presOf" srcId="{01B2859A-AF1C-4C15-8C3E-EDF7129172B3}" destId="{F6C09750-5DC4-4BCA-A2FF-E1BBA3ED77EA}" srcOrd="0" destOrd="0" presId="urn:microsoft.com/office/officeart/2005/8/layout/orgChart1"/>
    <dgm:cxn modelId="{7DB03CC6-8D7E-4B8E-B441-AB478667A806}" type="presOf" srcId="{58FC9B3C-1BCA-461A-B10B-BFA9274A0FCB}" destId="{89BE24B9-8461-4E09-9C3E-5515F67F30F5}" srcOrd="1" destOrd="0" presId="urn:microsoft.com/office/officeart/2005/8/layout/orgChart1"/>
    <dgm:cxn modelId="{78F0A21F-D06D-4F52-843E-FA8090CFB664}" type="presOf" srcId="{E217A7B9-BEA0-4DC9-AD2F-EABCD3035B7A}" destId="{22D83740-B06E-42C5-8D41-5BE77A3C4A47}" srcOrd="0" destOrd="0" presId="urn:microsoft.com/office/officeart/2005/8/layout/orgChart1"/>
    <dgm:cxn modelId="{6AEFE181-BAA4-4CCA-8DFE-955D5ED78D07}" type="presOf" srcId="{3DB59777-E167-4A6E-8B2C-C9D85E564FDC}" destId="{C88B2879-3151-4A87-87E8-5FA2DEF75D23}" srcOrd="1" destOrd="0" presId="urn:microsoft.com/office/officeart/2005/8/layout/orgChart1"/>
    <dgm:cxn modelId="{DD179F45-0BB3-447B-A321-1E6274865B96}" type="presOf" srcId="{BCF23C4A-D144-4932-8F4E-018EDF4BBF44}" destId="{33A4B18D-D146-4258-8367-37BD1A8141E9}" srcOrd="0" destOrd="0" presId="urn:microsoft.com/office/officeart/2005/8/layout/orgChart1"/>
    <dgm:cxn modelId="{EA219B1A-F205-4231-B2FA-EA523F9C9552}" type="presOf" srcId="{64C697F2-593E-4309-A287-3A4B2B4D9B28}" destId="{05C19972-6689-4B51-BBBE-E0B7B7DBE655}" srcOrd="0" destOrd="0" presId="urn:microsoft.com/office/officeart/2005/8/layout/orgChart1"/>
    <dgm:cxn modelId="{FAB5622C-2F67-4D4F-B505-646CCAB7227F}" type="presOf" srcId="{141B7A64-27DF-427F-8486-CC068943FFC4}" destId="{E8DA602B-A1FA-4894-97A4-6AD0A24D3F0F}" srcOrd="0" destOrd="0" presId="urn:microsoft.com/office/officeart/2005/8/layout/orgChart1"/>
    <dgm:cxn modelId="{93FB085D-57F2-4F40-8FE6-6CF149FEFE3E}" type="presOf" srcId="{453F0303-1996-4FEB-897E-3446ECC5B83E}" destId="{1498046B-CA7C-44DD-AEE7-6659FF250B87}" srcOrd="0" destOrd="0" presId="urn:microsoft.com/office/officeart/2005/8/layout/orgChart1"/>
    <dgm:cxn modelId="{4CD08E47-40CA-405C-B1EA-08B46FCCFB57}" type="presOf" srcId="{58FC9B3C-1BCA-461A-B10B-BFA9274A0FCB}" destId="{60872FA6-1178-429F-BCB3-64327CBB8DE9}" srcOrd="0" destOrd="0" presId="urn:microsoft.com/office/officeart/2005/8/layout/orgChart1"/>
    <dgm:cxn modelId="{0C0B8BF5-D21E-4D30-A8E5-23A7B05580D8}" type="presOf" srcId="{3DB59777-E167-4A6E-8B2C-C9D85E564FDC}" destId="{F90BAE55-5521-4226-8FBF-3F10E0614D40}" srcOrd="0" destOrd="0" presId="urn:microsoft.com/office/officeart/2005/8/layout/orgChart1"/>
    <dgm:cxn modelId="{AB7F962B-76F0-4E88-9289-C5565C2D1D97}" type="presParOf" srcId="{F6C09750-5DC4-4BCA-A2FF-E1BBA3ED77EA}" destId="{8489B17B-1FC5-401A-BF37-EA47B3B0A5D4}" srcOrd="0" destOrd="0" presId="urn:microsoft.com/office/officeart/2005/8/layout/orgChart1"/>
    <dgm:cxn modelId="{CEBCADA5-A19C-4C13-8B5A-85223DD493B8}" type="presParOf" srcId="{8489B17B-1FC5-401A-BF37-EA47B3B0A5D4}" destId="{4E412B41-A93B-4B96-8703-566560D71AC6}" srcOrd="0" destOrd="0" presId="urn:microsoft.com/office/officeart/2005/8/layout/orgChart1"/>
    <dgm:cxn modelId="{38A8283E-CE93-45ED-A17A-2E7B3DEF3551}" type="presParOf" srcId="{4E412B41-A93B-4B96-8703-566560D71AC6}" destId="{60872FA6-1178-429F-BCB3-64327CBB8DE9}" srcOrd="0" destOrd="0" presId="urn:microsoft.com/office/officeart/2005/8/layout/orgChart1"/>
    <dgm:cxn modelId="{F4A4686C-D63F-4EEF-8136-2361CE14AD2E}" type="presParOf" srcId="{4E412B41-A93B-4B96-8703-566560D71AC6}" destId="{89BE24B9-8461-4E09-9C3E-5515F67F30F5}" srcOrd="1" destOrd="0" presId="urn:microsoft.com/office/officeart/2005/8/layout/orgChart1"/>
    <dgm:cxn modelId="{3C25E22E-9FF3-4733-A485-DB479910C771}" type="presParOf" srcId="{8489B17B-1FC5-401A-BF37-EA47B3B0A5D4}" destId="{E0893A0C-47A7-42E2-9AC1-0CECA561A55B}" srcOrd="1" destOrd="0" presId="urn:microsoft.com/office/officeart/2005/8/layout/orgChart1"/>
    <dgm:cxn modelId="{D00FD401-FE74-42E6-9BD1-6F66BFD3661D}" type="presParOf" srcId="{E0893A0C-47A7-42E2-9AC1-0CECA561A55B}" destId="{1498046B-CA7C-44DD-AEE7-6659FF250B87}" srcOrd="0" destOrd="0" presId="urn:microsoft.com/office/officeart/2005/8/layout/orgChart1"/>
    <dgm:cxn modelId="{D6BC4D64-EB2B-436A-8C25-1B599582E115}" type="presParOf" srcId="{E0893A0C-47A7-42E2-9AC1-0CECA561A55B}" destId="{37545AA5-6B43-44AD-892C-6B663CE73A5D}" srcOrd="1" destOrd="0" presId="urn:microsoft.com/office/officeart/2005/8/layout/orgChart1"/>
    <dgm:cxn modelId="{68746FC8-A6BD-4B8A-9741-5C8B545A6933}" type="presParOf" srcId="{37545AA5-6B43-44AD-892C-6B663CE73A5D}" destId="{B261AEAE-0839-42C3-AE8A-CA22897A2EFA}" srcOrd="0" destOrd="0" presId="urn:microsoft.com/office/officeart/2005/8/layout/orgChart1"/>
    <dgm:cxn modelId="{02CF36E8-27CC-4DA6-84D4-AA85EDAE32A5}" type="presParOf" srcId="{B261AEAE-0839-42C3-AE8A-CA22897A2EFA}" destId="{9EDAD458-1069-4E21-8AD2-C9152CD1A149}" srcOrd="0" destOrd="0" presId="urn:microsoft.com/office/officeart/2005/8/layout/orgChart1"/>
    <dgm:cxn modelId="{9E7541F4-5892-47B3-981E-CA8328A54E25}" type="presParOf" srcId="{B261AEAE-0839-42C3-AE8A-CA22897A2EFA}" destId="{E5E905F9-8ABF-44EA-99EB-B5E95DAC9D08}" srcOrd="1" destOrd="0" presId="urn:microsoft.com/office/officeart/2005/8/layout/orgChart1"/>
    <dgm:cxn modelId="{84254E7D-0FD9-4468-A41E-4B9ACAD5A5BB}" type="presParOf" srcId="{37545AA5-6B43-44AD-892C-6B663CE73A5D}" destId="{E01C03AA-5CDF-4CBA-AD9D-F015C120217D}" srcOrd="1" destOrd="0" presId="urn:microsoft.com/office/officeart/2005/8/layout/orgChart1"/>
    <dgm:cxn modelId="{6825E0DF-6AAA-4CD9-9195-E76DE2B6F34D}" type="presParOf" srcId="{E01C03AA-5CDF-4CBA-AD9D-F015C120217D}" destId="{22D83740-B06E-42C5-8D41-5BE77A3C4A47}" srcOrd="0" destOrd="0" presId="urn:microsoft.com/office/officeart/2005/8/layout/orgChart1"/>
    <dgm:cxn modelId="{35598C4A-CEF4-45F5-B113-D544E9906F51}" type="presParOf" srcId="{E01C03AA-5CDF-4CBA-AD9D-F015C120217D}" destId="{4B949EA3-9197-4DF2-98AF-918F4600B090}" srcOrd="1" destOrd="0" presId="urn:microsoft.com/office/officeart/2005/8/layout/orgChart1"/>
    <dgm:cxn modelId="{90371BAE-B4BA-4691-A2C9-57A62C80E522}" type="presParOf" srcId="{4B949EA3-9197-4DF2-98AF-918F4600B090}" destId="{FED45297-89F2-48FF-992A-2C3E58A1175B}" srcOrd="0" destOrd="0" presId="urn:microsoft.com/office/officeart/2005/8/layout/orgChart1"/>
    <dgm:cxn modelId="{9E4F7A9E-7C83-4786-BC1B-8EC2BA3D4440}" type="presParOf" srcId="{FED45297-89F2-48FF-992A-2C3E58A1175B}" destId="{54F62C75-6833-4925-84B2-41B008176F85}" srcOrd="0" destOrd="0" presId="urn:microsoft.com/office/officeart/2005/8/layout/orgChart1"/>
    <dgm:cxn modelId="{0F5F1FD3-07F3-4078-B08C-45EACCDD40DD}" type="presParOf" srcId="{FED45297-89F2-48FF-992A-2C3E58A1175B}" destId="{B4BC5EA3-F305-4DA2-9BD7-39FF2EC81E4E}" srcOrd="1" destOrd="0" presId="urn:microsoft.com/office/officeart/2005/8/layout/orgChart1"/>
    <dgm:cxn modelId="{15B38A55-11A6-4DD7-AB02-A9675441BFF4}" type="presParOf" srcId="{4B949EA3-9197-4DF2-98AF-918F4600B090}" destId="{3AAB843D-D467-48D6-A5E3-9F1AF58A2334}" srcOrd="1" destOrd="0" presId="urn:microsoft.com/office/officeart/2005/8/layout/orgChart1"/>
    <dgm:cxn modelId="{CF7FB947-1946-43B0-8317-1231913B4C67}" type="presParOf" srcId="{4B949EA3-9197-4DF2-98AF-918F4600B090}" destId="{EB6A78FF-4D62-45E8-982B-076B34CB1F6E}" srcOrd="2" destOrd="0" presId="urn:microsoft.com/office/officeart/2005/8/layout/orgChart1"/>
    <dgm:cxn modelId="{4FA49ED0-8417-4BE5-986F-89CAD544EFFF}" type="presParOf" srcId="{E01C03AA-5CDF-4CBA-AD9D-F015C120217D}" destId="{00ED8A8E-CD5A-42DB-9A3D-3EF2FB24332E}" srcOrd="2" destOrd="0" presId="urn:microsoft.com/office/officeart/2005/8/layout/orgChart1"/>
    <dgm:cxn modelId="{ABF9D626-5726-473B-AFF9-92AEB844D9D9}" type="presParOf" srcId="{E01C03AA-5CDF-4CBA-AD9D-F015C120217D}" destId="{6F6BC1E7-9759-4F52-B038-168029300804}" srcOrd="3" destOrd="0" presId="urn:microsoft.com/office/officeart/2005/8/layout/orgChart1"/>
    <dgm:cxn modelId="{66204D0A-650F-496F-A73C-3651820A6FBF}" type="presParOf" srcId="{6F6BC1E7-9759-4F52-B038-168029300804}" destId="{A9F99BB1-9C63-43D3-A0F2-BC54636EAC3E}" srcOrd="0" destOrd="0" presId="urn:microsoft.com/office/officeart/2005/8/layout/orgChart1"/>
    <dgm:cxn modelId="{1D62D786-A716-4662-B935-6260B72922E3}" type="presParOf" srcId="{A9F99BB1-9C63-43D3-A0F2-BC54636EAC3E}" destId="{F90BAE55-5521-4226-8FBF-3F10E0614D40}" srcOrd="0" destOrd="0" presId="urn:microsoft.com/office/officeart/2005/8/layout/orgChart1"/>
    <dgm:cxn modelId="{6F9DB995-39F3-4ACB-B4B7-38864177E74C}" type="presParOf" srcId="{A9F99BB1-9C63-43D3-A0F2-BC54636EAC3E}" destId="{C88B2879-3151-4A87-87E8-5FA2DEF75D23}" srcOrd="1" destOrd="0" presId="urn:microsoft.com/office/officeart/2005/8/layout/orgChart1"/>
    <dgm:cxn modelId="{E49BADB5-73A6-4E15-86B7-2042B265B4D2}" type="presParOf" srcId="{6F6BC1E7-9759-4F52-B038-168029300804}" destId="{9800509D-524E-4A1D-AC68-E3B73B595FC4}" srcOrd="1" destOrd="0" presId="urn:microsoft.com/office/officeart/2005/8/layout/orgChart1"/>
    <dgm:cxn modelId="{44212CAA-7687-4E6B-AF19-5A063A746585}" type="presParOf" srcId="{6F6BC1E7-9759-4F52-B038-168029300804}" destId="{8C663EDF-7CEF-4544-BD4E-7C1240C111BE}" srcOrd="2" destOrd="0" presId="urn:microsoft.com/office/officeart/2005/8/layout/orgChart1"/>
    <dgm:cxn modelId="{195EB999-2132-4938-9339-78A37024D594}" type="presParOf" srcId="{37545AA5-6B43-44AD-892C-6B663CE73A5D}" destId="{8710EC4A-CEB5-4D8F-B4C4-98A72EEFBCB8}" srcOrd="2" destOrd="0" presId="urn:microsoft.com/office/officeart/2005/8/layout/orgChart1"/>
    <dgm:cxn modelId="{A5CF3DDD-53D1-4406-A40E-7C6F0B4E36F8}" type="presParOf" srcId="{E0893A0C-47A7-42E2-9AC1-0CECA561A55B}" destId="{05C19972-6689-4B51-BBBE-E0B7B7DBE655}" srcOrd="2" destOrd="0" presId="urn:microsoft.com/office/officeart/2005/8/layout/orgChart1"/>
    <dgm:cxn modelId="{FB2BB1BA-803B-45E9-8DE8-7F0929BA7B01}" type="presParOf" srcId="{E0893A0C-47A7-42E2-9AC1-0CECA561A55B}" destId="{2827CC26-33D3-4D13-B607-076A62B279A1}" srcOrd="3" destOrd="0" presId="urn:microsoft.com/office/officeart/2005/8/layout/orgChart1"/>
    <dgm:cxn modelId="{D14AF76C-D2A5-48CF-887B-4B5524632C0B}" type="presParOf" srcId="{2827CC26-33D3-4D13-B607-076A62B279A1}" destId="{99E8E8CA-DF05-4FE3-87F6-C5CD23685F60}" srcOrd="0" destOrd="0" presId="urn:microsoft.com/office/officeart/2005/8/layout/orgChart1"/>
    <dgm:cxn modelId="{0F8756D1-BCBC-422E-8865-888E96D2C70D}" type="presParOf" srcId="{99E8E8CA-DF05-4FE3-87F6-C5CD23685F60}" destId="{33A4B18D-D146-4258-8367-37BD1A8141E9}" srcOrd="0" destOrd="0" presId="urn:microsoft.com/office/officeart/2005/8/layout/orgChart1"/>
    <dgm:cxn modelId="{9D05CA58-7B0C-4584-9B52-389092E787EC}" type="presParOf" srcId="{99E8E8CA-DF05-4FE3-87F6-C5CD23685F60}" destId="{6B6C8771-D07D-4E07-B446-2EA742D9674D}" srcOrd="1" destOrd="0" presId="urn:microsoft.com/office/officeart/2005/8/layout/orgChart1"/>
    <dgm:cxn modelId="{2A8BF3AE-7F22-4437-96CD-DEDB6BA07800}" type="presParOf" srcId="{2827CC26-33D3-4D13-B607-076A62B279A1}" destId="{545C69AE-B0CA-445A-B2B4-F8841ED1544D}" srcOrd="1" destOrd="0" presId="urn:microsoft.com/office/officeart/2005/8/layout/orgChart1"/>
    <dgm:cxn modelId="{E5C39BFC-893F-4B3F-8E3F-CAADBB363EA4}" type="presParOf" srcId="{545C69AE-B0CA-445A-B2B4-F8841ED1544D}" destId="{9793CA23-39C0-4201-959D-400527A716F7}" srcOrd="0" destOrd="0" presId="urn:microsoft.com/office/officeart/2005/8/layout/orgChart1"/>
    <dgm:cxn modelId="{AB50981C-74E1-4B49-8DC6-81592E8540E2}" type="presParOf" srcId="{545C69AE-B0CA-445A-B2B4-F8841ED1544D}" destId="{32801208-4B78-4BDB-8ADE-D3503269BC13}" srcOrd="1" destOrd="0" presId="urn:microsoft.com/office/officeart/2005/8/layout/orgChart1"/>
    <dgm:cxn modelId="{8031C040-405B-4094-8C4D-F761C19D7714}" type="presParOf" srcId="{32801208-4B78-4BDB-8ADE-D3503269BC13}" destId="{7E0394A1-C009-4852-A552-CDE11B33F0FA}" srcOrd="0" destOrd="0" presId="urn:microsoft.com/office/officeart/2005/8/layout/orgChart1"/>
    <dgm:cxn modelId="{C2502B9F-A5A5-4A4E-BF8C-2CC18C390CD7}" type="presParOf" srcId="{7E0394A1-C009-4852-A552-CDE11B33F0FA}" destId="{E8DA602B-A1FA-4894-97A4-6AD0A24D3F0F}" srcOrd="0" destOrd="0" presId="urn:microsoft.com/office/officeart/2005/8/layout/orgChart1"/>
    <dgm:cxn modelId="{9AF91807-A8C6-48E3-BC48-225D8DA23C06}" type="presParOf" srcId="{7E0394A1-C009-4852-A552-CDE11B33F0FA}" destId="{ED5CCA14-AA72-48E0-9312-A1FB79E01094}" srcOrd="1" destOrd="0" presId="urn:microsoft.com/office/officeart/2005/8/layout/orgChart1"/>
    <dgm:cxn modelId="{3356AA8B-ECC6-43E3-A246-E3805CD99051}" type="presParOf" srcId="{32801208-4B78-4BDB-8ADE-D3503269BC13}" destId="{A610A515-957B-44A9-A9FA-D1B296724337}" srcOrd="1" destOrd="0" presId="urn:microsoft.com/office/officeart/2005/8/layout/orgChart1"/>
    <dgm:cxn modelId="{11AD324C-50ED-4B6B-B6EB-D2EC5DDA213D}" type="presParOf" srcId="{32801208-4B78-4BDB-8ADE-D3503269BC13}" destId="{38DEF487-CF7F-4887-A3E9-3E3A256E61FB}" srcOrd="2" destOrd="0" presId="urn:microsoft.com/office/officeart/2005/8/layout/orgChart1"/>
    <dgm:cxn modelId="{C4102A52-4E7C-4174-84B8-4D1FC0D9B87D}" type="presParOf" srcId="{2827CC26-33D3-4D13-B607-076A62B279A1}" destId="{BA65DFD5-CEB3-46F3-802B-C7DFB12FFDE5}" srcOrd="2" destOrd="0" presId="urn:microsoft.com/office/officeart/2005/8/layout/orgChart1"/>
    <dgm:cxn modelId="{FBCD05B1-CFAE-4596-8028-79A5CC73CEA9}" type="presParOf" srcId="{8489B17B-1FC5-401A-BF37-EA47B3B0A5D4}" destId="{CA075B9D-0AC1-4300-A9B3-DAF1C969488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543DF2-83F8-4CCB-A8F4-8B33AE171F0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D409AA7-B66B-47BA-B5A3-7C66802FBEF9}">
      <dgm:prSet phldrT="[Testo]"/>
      <dgm:spPr>
        <a:solidFill>
          <a:srgbClr val="FFFF00"/>
        </a:solidFill>
      </dgm:spPr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UNITS</a:t>
          </a:r>
          <a:endParaRPr lang="it-IT" b="1" dirty="0">
            <a:solidFill>
              <a:srgbClr val="002060"/>
            </a:solidFill>
          </a:endParaRPr>
        </a:p>
      </dgm:t>
    </dgm:pt>
    <dgm:pt modelId="{4BDB0B30-B64C-4175-B9FE-3867EFCAACB0}" type="parTrans" cxnId="{595C1FA2-667E-48E0-8959-D301A6E8CD1B}">
      <dgm:prSet/>
      <dgm:spPr/>
      <dgm:t>
        <a:bodyPr/>
        <a:lstStyle/>
        <a:p>
          <a:endParaRPr lang="it-IT"/>
        </a:p>
      </dgm:t>
    </dgm:pt>
    <dgm:pt modelId="{CFCE5819-CFFC-4F04-9A8E-BF6F0694BB15}" type="sibTrans" cxnId="{595C1FA2-667E-48E0-8959-D301A6E8CD1B}">
      <dgm:prSet/>
      <dgm:spPr/>
      <dgm:t>
        <a:bodyPr/>
        <a:lstStyle/>
        <a:p>
          <a:endParaRPr lang="it-IT"/>
        </a:p>
      </dgm:t>
    </dgm:pt>
    <dgm:pt modelId="{599BF1F9-5617-404B-A80F-29BED2C755DD}">
      <dgm:prSet phldrT="[Testo]"/>
      <dgm:spPr>
        <a:solidFill>
          <a:srgbClr val="0070C0"/>
        </a:solidFill>
      </dgm:spPr>
      <dgm:t>
        <a:bodyPr/>
        <a:lstStyle/>
        <a:p>
          <a:r>
            <a:rPr lang="it-IT" b="1" dirty="0" err="1" smtClean="0"/>
            <a:t>Quality</a:t>
          </a:r>
          <a:endParaRPr lang="it-IT" b="1" dirty="0"/>
        </a:p>
      </dgm:t>
    </dgm:pt>
    <dgm:pt modelId="{D2055FA7-9E35-41F7-949F-481EC7CEC29B}" type="parTrans" cxnId="{AF887058-5823-4515-B61E-55E1293822C5}">
      <dgm:prSet/>
      <dgm:spPr/>
      <dgm:t>
        <a:bodyPr/>
        <a:lstStyle/>
        <a:p>
          <a:endParaRPr lang="it-IT"/>
        </a:p>
      </dgm:t>
    </dgm:pt>
    <dgm:pt modelId="{5A23BBA6-E6C4-49FD-AFF7-C670B2BB2827}" type="sibTrans" cxnId="{AF887058-5823-4515-B61E-55E1293822C5}">
      <dgm:prSet/>
      <dgm:spPr/>
      <dgm:t>
        <a:bodyPr/>
        <a:lstStyle/>
        <a:p>
          <a:endParaRPr lang="it-IT"/>
        </a:p>
      </dgm:t>
    </dgm:pt>
    <dgm:pt modelId="{97CC62B3-65B9-4905-B0F4-ECA077340898}">
      <dgm:prSet phldrT="[Testo]"/>
      <dgm:spPr>
        <a:solidFill>
          <a:srgbClr val="00B050"/>
        </a:solidFill>
      </dgm:spPr>
      <dgm:t>
        <a:bodyPr/>
        <a:lstStyle/>
        <a:p>
          <a:r>
            <a:rPr lang="it-IT" b="1" dirty="0" err="1" smtClean="0"/>
            <a:t>Directions</a:t>
          </a:r>
          <a:endParaRPr lang="it-IT" b="1" dirty="0"/>
        </a:p>
      </dgm:t>
    </dgm:pt>
    <dgm:pt modelId="{81E38D1B-96A2-42BE-8156-47AB17CC4BA8}" type="parTrans" cxnId="{7F7CFC28-B1F5-4116-B809-842925D5B246}">
      <dgm:prSet/>
      <dgm:spPr/>
      <dgm:t>
        <a:bodyPr/>
        <a:lstStyle/>
        <a:p>
          <a:endParaRPr lang="it-IT"/>
        </a:p>
      </dgm:t>
    </dgm:pt>
    <dgm:pt modelId="{F08F43F3-4E04-426C-8D0D-8CFA79262424}" type="sibTrans" cxnId="{7F7CFC28-B1F5-4116-B809-842925D5B246}">
      <dgm:prSet/>
      <dgm:spPr/>
      <dgm:t>
        <a:bodyPr/>
        <a:lstStyle/>
        <a:p>
          <a:endParaRPr lang="it-IT"/>
        </a:p>
      </dgm:t>
    </dgm:pt>
    <dgm:pt modelId="{22C112BC-D122-4810-8C4E-446E1FC9BE1A}">
      <dgm:prSet/>
      <dgm:spPr>
        <a:solidFill>
          <a:srgbClr val="FF0000"/>
        </a:solidFill>
      </dgm:spPr>
      <dgm:t>
        <a:bodyPr/>
        <a:lstStyle/>
        <a:p>
          <a:r>
            <a:rPr lang="it-IT" b="1" dirty="0" err="1" smtClean="0"/>
            <a:t>Borad</a:t>
          </a:r>
          <a:endParaRPr lang="it-IT" b="1" dirty="0"/>
        </a:p>
      </dgm:t>
    </dgm:pt>
    <dgm:pt modelId="{AE29C659-F06E-4485-AA8F-26268893F532}" type="parTrans" cxnId="{A72D022B-F96B-44CC-A6FF-147749FC414B}">
      <dgm:prSet/>
      <dgm:spPr/>
      <dgm:t>
        <a:bodyPr/>
        <a:lstStyle/>
        <a:p>
          <a:endParaRPr lang="it-IT"/>
        </a:p>
      </dgm:t>
    </dgm:pt>
    <dgm:pt modelId="{232DAFD7-B3FA-4918-84A2-C63971DB2928}" type="sibTrans" cxnId="{A72D022B-F96B-44CC-A6FF-147749FC414B}">
      <dgm:prSet/>
      <dgm:spPr/>
      <dgm:t>
        <a:bodyPr/>
        <a:lstStyle/>
        <a:p>
          <a:endParaRPr lang="it-IT"/>
        </a:p>
      </dgm:t>
    </dgm:pt>
    <dgm:pt modelId="{0C2183A2-C766-4DB5-9A7A-86522A4042A6}" type="pres">
      <dgm:prSet presAssocID="{20543DF2-83F8-4CCB-A8F4-8B33AE171F00}" presName="CompostProcess" presStyleCnt="0">
        <dgm:presLayoutVars>
          <dgm:dir/>
          <dgm:resizeHandles val="exact"/>
        </dgm:presLayoutVars>
      </dgm:prSet>
      <dgm:spPr/>
    </dgm:pt>
    <dgm:pt modelId="{1E47E675-40BD-47DF-A519-4CF5ADC7F6CD}" type="pres">
      <dgm:prSet presAssocID="{20543DF2-83F8-4CCB-A8F4-8B33AE171F00}" presName="arrow" presStyleLbl="bgShp" presStyleIdx="0" presStyleCnt="1"/>
      <dgm:spPr/>
    </dgm:pt>
    <dgm:pt modelId="{0009E31C-C639-4855-944B-ACB97FAD0D33}" type="pres">
      <dgm:prSet presAssocID="{20543DF2-83F8-4CCB-A8F4-8B33AE171F00}" presName="linearProcess" presStyleCnt="0"/>
      <dgm:spPr/>
    </dgm:pt>
    <dgm:pt modelId="{19BE1E5C-FB6A-4A43-8F0C-14AA40D0A77A}" type="pres">
      <dgm:prSet presAssocID="{7D409AA7-B66B-47BA-B5A3-7C66802FBEF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B6AB53-7BC6-4B0D-9C1C-9BA8F3EEA7FC}" type="pres">
      <dgm:prSet presAssocID="{CFCE5819-CFFC-4F04-9A8E-BF6F0694BB15}" presName="sibTrans" presStyleCnt="0"/>
      <dgm:spPr/>
    </dgm:pt>
    <dgm:pt modelId="{946E760B-5DBC-421D-9FB7-79877D51F26C}" type="pres">
      <dgm:prSet presAssocID="{599BF1F9-5617-404B-A80F-29BED2C755D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628156-640F-45F5-9532-A0F64F5B7E17}" type="pres">
      <dgm:prSet presAssocID="{5A23BBA6-E6C4-49FD-AFF7-C670B2BB2827}" presName="sibTrans" presStyleCnt="0"/>
      <dgm:spPr/>
    </dgm:pt>
    <dgm:pt modelId="{DDC60264-C0F3-4C16-8CB8-4D0373A0796B}" type="pres">
      <dgm:prSet presAssocID="{97CC62B3-65B9-4905-B0F4-ECA07734089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9646FF-7446-441B-BE3E-743F41F7A4CF}" type="pres">
      <dgm:prSet presAssocID="{F08F43F3-4E04-426C-8D0D-8CFA79262424}" presName="sibTrans" presStyleCnt="0"/>
      <dgm:spPr/>
    </dgm:pt>
    <dgm:pt modelId="{4F2BEF7A-C8D5-487E-B8EC-917DDED169DD}" type="pres">
      <dgm:prSet presAssocID="{22C112BC-D122-4810-8C4E-446E1FC9BE1A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5864878-929A-493C-9D89-F91D550EF874}" type="presOf" srcId="{7D409AA7-B66B-47BA-B5A3-7C66802FBEF9}" destId="{19BE1E5C-FB6A-4A43-8F0C-14AA40D0A77A}" srcOrd="0" destOrd="0" presId="urn:microsoft.com/office/officeart/2005/8/layout/hProcess9"/>
    <dgm:cxn modelId="{A72D022B-F96B-44CC-A6FF-147749FC414B}" srcId="{20543DF2-83F8-4CCB-A8F4-8B33AE171F00}" destId="{22C112BC-D122-4810-8C4E-446E1FC9BE1A}" srcOrd="3" destOrd="0" parTransId="{AE29C659-F06E-4485-AA8F-26268893F532}" sibTransId="{232DAFD7-B3FA-4918-84A2-C63971DB2928}"/>
    <dgm:cxn modelId="{7F7CFC28-B1F5-4116-B809-842925D5B246}" srcId="{20543DF2-83F8-4CCB-A8F4-8B33AE171F00}" destId="{97CC62B3-65B9-4905-B0F4-ECA077340898}" srcOrd="2" destOrd="0" parTransId="{81E38D1B-96A2-42BE-8156-47AB17CC4BA8}" sibTransId="{F08F43F3-4E04-426C-8D0D-8CFA79262424}"/>
    <dgm:cxn modelId="{6CBB4D6F-D1C8-4290-BFBB-1AB964FB5456}" type="presOf" srcId="{97CC62B3-65B9-4905-B0F4-ECA077340898}" destId="{DDC60264-C0F3-4C16-8CB8-4D0373A0796B}" srcOrd="0" destOrd="0" presId="urn:microsoft.com/office/officeart/2005/8/layout/hProcess9"/>
    <dgm:cxn modelId="{595C1FA2-667E-48E0-8959-D301A6E8CD1B}" srcId="{20543DF2-83F8-4CCB-A8F4-8B33AE171F00}" destId="{7D409AA7-B66B-47BA-B5A3-7C66802FBEF9}" srcOrd="0" destOrd="0" parTransId="{4BDB0B30-B64C-4175-B9FE-3867EFCAACB0}" sibTransId="{CFCE5819-CFFC-4F04-9A8E-BF6F0694BB15}"/>
    <dgm:cxn modelId="{3CD1F310-51E7-43F7-858F-5C4F7DCDE051}" type="presOf" srcId="{599BF1F9-5617-404B-A80F-29BED2C755DD}" destId="{946E760B-5DBC-421D-9FB7-79877D51F26C}" srcOrd="0" destOrd="0" presId="urn:microsoft.com/office/officeart/2005/8/layout/hProcess9"/>
    <dgm:cxn modelId="{7C32B056-0DB3-4DA7-BE9F-B23B24A72EF9}" type="presOf" srcId="{20543DF2-83F8-4CCB-A8F4-8B33AE171F00}" destId="{0C2183A2-C766-4DB5-9A7A-86522A4042A6}" srcOrd="0" destOrd="0" presId="urn:microsoft.com/office/officeart/2005/8/layout/hProcess9"/>
    <dgm:cxn modelId="{99A06883-A59F-40C1-BF3E-FEE499C4B833}" type="presOf" srcId="{22C112BC-D122-4810-8C4E-446E1FC9BE1A}" destId="{4F2BEF7A-C8D5-487E-B8EC-917DDED169DD}" srcOrd="0" destOrd="0" presId="urn:microsoft.com/office/officeart/2005/8/layout/hProcess9"/>
    <dgm:cxn modelId="{AF887058-5823-4515-B61E-55E1293822C5}" srcId="{20543DF2-83F8-4CCB-A8F4-8B33AE171F00}" destId="{599BF1F9-5617-404B-A80F-29BED2C755DD}" srcOrd="1" destOrd="0" parTransId="{D2055FA7-9E35-41F7-949F-481EC7CEC29B}" sibTransId="{5A23BBA6-E6C4-49FD-AFF7-C670B2BB2827}"/>
    <dgm:cxn modelId="{D36C1877-3A58-4C4C-B345-83CD352BABAB}" type="presParOf" srcId="{0C2183A2-C766-4DB5-9A7A-86522A4042A6}" destId="{1E47E675-40BD-47DF-A519-4CF5ADC7F6CD}" srcOrd="0" destOrd="0" presId="urn:microsoft.com/office/officeart/2005/8/layout/hProcess9"/>
    <dgm:cxn modelId="{51BB0194-7F64-46F1-9029-EE7BE20BA476}" type="presParOf" srcId="{0C2183A2-C766-4DB5-9A7A-86522A4042A6}" destId="{0009E31C-C639-4855-944B-ACB97FAD0D33}" srcOrd="1" destOrd="0" presId="urn:microsoft.com/office/officeart/2005/8/layout/hProcess9"/>
    <dgm:cxn modelId="{0B516A84-F3B8-49C5-A4B2-CE290119F596}" type="presParOf" srcId="{0009E31C-C639-4855-944B-ACB97FAD0D33}" destId="{19BE1E5C-FB6A-4A43-8F0C-14AA40D0A77A}" srcOrd="0" destOrd="0" presId="urn:microsoft.com/office/officeart/2005/8/layout/hProcess9"/>
    <dgm:cxn modelId="{091EA0EE-082E-4F58-BB82-488E9FAED3CC}" type="presParOf" srcId="{0009E31C-C639-4855-944B-ACB97FAD0D33}" destId="{6DB6AB53-7BC6-4B0D-9C1C-9BA8F3EEA7FC}" srcOrd="1" destOrd="0" presId="urn:microsoft.com/office/officeart/2005/8/layout/hProcess9"/>
    <dgm:cxn modelId="{55621F3D-74A8-4470-AA07-155721753491}" type="presParOf" srcId="{0009E31C-C639-4855-944B-ACB97FAD0D33}" destId="{946E760B-5DBC-421D-9FB7-79877D51F26C}" srcOrd="2" destOrd="0" presId="urn:microsoft.com/office/officeart/2005/8/layout/hProcess9"/>
    <dgm:cxn modelId="{3CB33B46-411D-45B2-AEB9-885F571BC7E9}" type="presParOf" srcId="{0009E31C-C639-4855-944B-ACB97FAD0D33}" destId="{7B628156-640F-45F5-9532-A0F64F5B7E17}" srcOrd="3" destOrd="0" presId="urn:microsoft.com/office/officeart/2005/8/layout/hProcess9"/>
    <dgm:cxn modelId="{B86D4D4B-C1F7-4E2B-95A1-A06CFCF6242E}" type="presParOf" srcId="{0009E31C-C639-4855-944B-ACB97FAD0D33}" destId="{DDC60264-C0F3-4C16-8CB8-4D0373A0796B}" srcOrd="4" destOrd="0" presId="urn:microsoft.com/office/officeart/2005/8/layout/hProcess9"/>
    <dgm:cxn modelId="{2D2F645B-1109-4481-AB8A-8804AD735D99}" type="presParOf" srcId="{0009E31C-C639-4855-944B-ACB97FAD0D33}" destId="{FE9646FF-7446-441B-BE3E-743F41F7A4CF}" srcOrd="5" destOrd="0" presId="urn:microsoft.com/office/officeart/2005/8/layout/hProcess9"/>
    <dgm:cxn modelId="{0B6AF3B9-DAB4-41C0-95C0-27AF9362A2BE}" type="presParOf" srcId="{0009E31C-C639-4855-944B-ACB97FAD0D33}" destId="{4F2BEF7A-C8D5-487E-B8EC-917DDED169D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543DF2-83F8-4CCB-A8F4-8B33AE171F0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D409AA7-B66B-47BA-B5A3-7C66802FBEF9}">
      <dgm:prSet phldrT="[Testo]"/>
      <dgm:spPr>
        <a:solidFill>
          <a:srgbClr val="0070C0"/>
        </a:solidFill>
      </dgm:spPr>
      <dgm:t>
        <a:bodyPr/>
        <a:lstStyle/>
        <a:p>
          <a:r>
            <a:rPr lang="it-IT" b="1" dirty="0" err="1" smtClean="0"/>
            <a:t>Quality</a:t>
          </a:r>
          <a:endParaRPr lang="it-IT" b="1" dirty="0"/>
        </a:p>
      </dgm:t>
    </dgm:pt>
    <dgm:pt modelId="{4BDB0B30-B64C-4175-B9FE-3867EFCAACB0}" type="parTrans" cxnId="{595C1FA2-667E-48E0-8959-D301A6E8CD1B}">
      <dgm:prSet/>
      <dgm:spPr/>
      <dgm:t>
        <a:bodyPr/>
        <a:lstStyle/>
        <a:p>
          <a:endParaRPr lang="it-IT"/>
        </a:p>
      </dgm:t>
    </dgm:pt>
    <dgm:pt modelId="{CFCE5819-CFFC-4F04-9A8E-BF6F0694BB15}" type="sibTrans" cxnId="{595C1FA2-667E-48E0-8959-D301A6E8CD1B}">
      <dgm:prSet/>
      <dgm:spPr/>
      <dgm:t>
        <a:bodyPr/>
        <a:lstStyle/>
        <a:p>
          <a:endParaRPr lang="it-IT"/>
        </a:p>
      </dgm:t>
    </dgm:pt>
    <dgm:pt modelId="{599BF1F9-5617-404B-A80F-29BED2C755DD}">
      <dgm:prSet phldrT="[Testo]"/>
      <dgm:spPr>
        <a:solidFill>
          <a:srgbClr val="FFFF00"/>
        </a:solidFill>
      </dgm:spPr>
      <dgm:t>
        <a:bodyPr/>
        <a:lstStyle/>
        <a:p>
          <a:r>
            <a:rPr lang="it-IT" b="1" dirty="0" smtClean="0">
              <a:solidFill>
                <a:srgbClr val="002060"/>
              </a:solidFill>
            </a:rPr>
            <a:t>UNITS</a:t>
          </a:r>
          <a:endParaRPr lang="it-IT" b="1" dirty="0">
            <a:solidFill>
              <a:srgbClr val="002060"/>
            </a:solidFill>
          </a:endParaRPr>
        </a:p>
      </dgm:t>
    </dgm:pt>
    <dgm:pt modelId="{D2055FA7-9E35-41F7-949F-481EC7CEC29B}" type="parTrans" cxnId="{AF887058-5823-4515-B61E-55E1293822C5}">
      <dgm:prSet/>
      <dgm:spPr/>
      <dgm:t>
        <a:bodyPr/>
        <a:lstStyle/>
        <a:p>
          <a:endParaRPr lang="it-IT"/>
        </a:p>
      </dgm:t>
    </dgm:pt>
    <dgm:pt modelId="{5A23BBA6-E6C4-49FD-AFF7-C670B2BB2827}" type="sibTrans" cxnId="{AF887058-5823-4515-B61E-55E1293822C5}">
      <dgm:prSet/>
      <dgm:spPr/>
      <dgm:t>
        <a:bodyPr/>
        <a:lstStyle/>
        <a:p>
          <a:endParaRPr lang="it-IT"/>
        </a:p>
      </dgm:t>
    </dgm:pt>
    <dgm:pt modelId="{97CC62B3-65B9-4905-B0F4-ECA077340898}">
      <dgm:prSet phldrT="[Testo]"/>
      <dgm:spPr>
        <a:solidFill>
          <a:srgbClr val="00B050"/>
        </a:solidFill>
      </dgm:spPr>
      <dgm:t>
        <a:bodyPr/>
        <a:lstStyle/>
        <a:p>
          <a:r>
            <a:rPr lang="it-IT" b="1" dirty="0" err="1" smtClean="0"/>
            <a:t>Directions</a:t>
          </a:r>
          <a:endParaRPr lang="it-IT" b="1" dirty="0"/>
        </a:p>
      </dgm:t>
    </dgm:pt>
    <dgm:pt modelId="{81E38D1B-96A2-42BE-8156-47AB17CC4BA8}" type="parTrans" cxnId="{7F7CFC28-B1F5-4116-B809-842925D5B246}">
      <dgm:prSet/>
      <dgm:spPr/>
      <dgm:t>
        <a:bodyPr/>
        <a:lstStyle/>
        <a:p>
          <a:endParaRPr lang="it-IT"/>
        </a:p>
      </dgm:t>
    </dgm:pt>
    <dgm:pt modelId="{F08F43F3-4E04-426C-8D0D-8CFA79262424}" type="sibTrans" cxnId="{7F7CFC28-B1F5-4116-B809-842925D5B246}">
      <dgm:prSet/>
      <dgm:spPr/>
      <dgm:t>
        <a:bodyPr/>
        <a:lstStyle/>
        <a:p>
          <a:endParaRPr lang="it-IT"/>
        </a:p>
      </dgm:t>
    </dgm:pt>
    <dgm:pt modelId="{22C112BC-D122-4810-8C4E-446E1FC9BE1A}">
      <dgm:prSet/>
      <dgm:spPr>
        <a:solidFill>
          <a:srgbClr val="FF0000"/>
        </a:solidFill>
      </dgm:spPr>
      <dgm:t>
        <a:bodyPr/>
        <a:lstStyle/>
        <a:p>
          <a:r>
            <a:rPr lang="it-IT" b="1" dirty="0" err="1" smtClean="0"/>
            <a:t>Borad</a:t>
          </a:r>
          <a:endParaRPr lang="it-IT" b="1" dirty="0"/>
        </a:p>
      </dgm:t>
    </dgm:pt>
    <dgm:pt modelId="{AE29C659-F06E-4485-AA8F-26268893F532}" type="parTrans" cxnId="{A72D022B-F96B-44CC-A6FF-147749FC414B}">
      <dgm:prSet/>
      <dgm:spPr/>
      <dgm:t>
        <a:bodyPr/>
        <a:lstStyle/>
        <a:p>
          <a:endParaRPr lang="it-IT"/>
        </a:p>
      </dgm:t>
    </dgm:pt>
    <dgm:pt modelId="{232DAFD7-B3FA-4918-84A2-C63971DB2928}" type="sibTrans" cxnId="{A72D022B-F96B-44CC-A6FF-147749FC414B}">
      <dgm:prSet/>
      <dgm:spPr/>
      <dgm:t>
        <a:bodyPr/>
        <a:lstStyle/>
        <a:p>
          <a:endParaRPr lang="it-IT"/>
        </a:p>
      </dgm:t>
    </dgm:pt>
    <dgm:pt modelId="{0C2183A2-C766-4DB5-9A7A-86522A4042A6}" type="pres">
      <dgm:prSet presAssocID="{20543DF2-83F8-4CCB-A8F4-8B33AE171F00}" presName="CompostProcess" presStyleCnt="0">
        <dgm:presLayoutVars>
          <dgm:dir/>
          <dgm:resizeHandles val="exact"/>
        </dgm:presLayoutVars>
      </dgm:prSet>
      <dgm:spPr/>
    </dgm:pt>
    <dgm:pt modelId="{1E47E675-40BD-47DF-A519-4CF5ADC7F6CD}" type="pres">
      <dgm:prSet presAssocID="{20543DF2-83F8-4CCB-A8F4-8B33AE171F00}" presName="arrow" presStyleLbl="bgShp" presStyleIdx="0" presStyleCnt="1"/>
      <dgm:spPr/>
    </dgm:pt>
    <dgm:pt modelId="{0009E31C-C639-4855-944B-ACB97FAD0D33}" type="pres">
      <dgm:prSet presAssocID="{20543DF2-83F8-4CCB-A8F4-8B33AE171F00}" presName="linearProcess" presStyleCnt="0"/>
      <dgm:spPr/>
    </dgm:pt>
    <dgm:pt modelId="{19BE1E5C-FB6A-4A43-8F0C-14AA40D0A77A}" type="pres">
      <dgm:prSet presAssocID="{7D409AA7-B66B-47BA-B5A3-7C66802FBEF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DB6AB53-7BC6-4B0D-9C1C-9BA8F3EEA7FC}" type="pres">
      <dgm:prSet presAssocID="{CFCE5819-CFFC-4F04-9A8E-BF6F0694BB15}" presName="sibTrans" presStyleCnt="0"/>
      <dgm:spPr/>
    </dgm:pt>
    <dgm:pt modelId="{946E760B-5DBC-421D-9FB7-79877D51F26C}" type="pres">
      <dgm:prSet presAssocID="{599BF1F9-5617-404B-A80F-29BED2C755DD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628156-640F-45F5-9532-A0F64F5B7E17}" type="pres">
      <dgm:prSet presAssocID="{5A23BBA6-E6C4-49FD-AFF7-C670B2BB2827}" presName="sibTrans" presStyleCnt="0"/>
      <dgm:spPr/>
    </dgm:pt>
    <dgm:pt modelId="{DDC60264-C0F3-4C16-8CB8-4D0373A0796B}" type="pres">
      <dgm:prSet presAssocID="{97CC62B3-65B9-4905-B0F4-ECA077340898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9646FF-7446-441B-BE3E-743F41F7A4CF}" type="pres">
      <dgm:prSet presAssocID="{F08F43F3-4E04-426C-8D0D-8CFA79262424}" presName="sibTrans" presStyleCnt="0"/>
      <dgm:spPr/>
    </dgm:pt>
    <dgm:pt modelId="{4F2BEF7A-C8D5-487E-B8EC-917DDED169DD}" type="pres">
      <dgm:prSet presAssocID="{22C112BC-D122-4810-8C4E-446E1FC9BE1A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72D022B-F96B-44CC-A6FF-147749FC414B}" srcId="{20543DF2-83F8-4CCB-A8F4-8B33AE171F00}" destId="{22C112BC-D122-4810-8C4E-446E1FC9BE1A}" srcOrd="3" destOrd="0" parTransId="{AE29C659-F06E-4485-AA8F-26268893F532}" sibTransId="{232DAFD7-B3FA-4918-84A2-C63971DB2928}"/>
    <dgm:cxn modelId="{7F7CFC28-B1F5-4116-B809-842925D5B246}" srcId="{20543DF2-83F8-4CCB-A8F4-8B33AE171F00}" destId="{97CC62B3-65B9-4905-B0F4-ECA077340898}" srcOrd="2" destOrd="0" parTransId="{81E38D1B-96A2-42BE-8156-47AB17CC4BA8}" sibTransId="{F08F43F3-4E04-426C-8D0D-8CFA79262424}"/>
    <dgm:cxn modelId="{060C0FA7-3EA2-4D69-8680-02485162E364}" type="presOf" srcId="{599BF1F9-5617-404B-A80F-29BED2C755DD}" destId="{946E760B-5DBC-421D-9FB7-79877D51F26C}" srcOrd="0" destOrd="0" presId="urn:microsoft.com/office/officeart/2005/8/layout/hProcess9"/>
    <dgm:cxn modelId="{B1DBE160-36A4-415F-BD66-CCC286887F82}" type="presOf" srcId="{7D409AA7-B66B-47BA-B5A3-7C66802FBEF9}" destId="{19BE1E5C-FB6A-4A43-8F0C-14AA40D0A77A}" srcOrd="0" destOrd="0" presId="urn:microsoft.com/office/officeart/2005/8/layout/hProcess9"/>
    <dgm:cxn modelId="{595C1FA2-667E-48E0-8959-D301A6E8CD1B}" srcId="{20543DF2-83F8-4CCB-A8F4-8B33AE171F00}" destId="{7D409AA7-B66B-47BA-B5A3-7C66802FBEF9}" srcOrd="0" destOrd="0" parTransId="{4BDB0B30-B64C-4175-B9FE-3867EFCAACB0}" sibTransId="{CFCE5819-CFFC-4F04-9A8E-BF6F0694BB15}"/>
    <dgm:cxn modelId="{360CF094-520B-4781-96CE-1F30FD56CF6B}" type="presOf" srcId="{20543DF2-83F8-4CCB-A8F4-8B33AE171F00}" destId="{0C2183A2-C766-4DB5-9A7A-86522A4042A6}" srcOrd="0" destOrd="0" presId="urn:microsoft.com/office/officeart/2005/8/layout/hProcess9"/>
    <dgm:cxn modelId="{77F43F4C-6BCB-46A7-B7B5-2D293BE5A712}" type="presOf" srcId="{22C112BC-D122-4810-8C4E-446E1FC9BE1A}" destId="{4F2BEF7A-C8D5-487E-B8EC-917DDED169DD}" srcOrd="0" destOrd="0" presId="urn:microsoft.com/office/officeart/2005/8/layout/hProcess9"/>
    <dgm:cxn modelId="{B41E1F00-FA5F-44BA-B8A6-3913A22A7AE6}" type="presOf" srcId="{97CC62B3-65B9-4905-B0F4-ECA077340898}" destId="{DDC60264-C0F3-4C16-8CB8-4D0373A0796B}" srcOrd="0" destOrd="0" presId="urn:microsoft.com/office/officeart/2005/8/layout/hProcess9"/>
    <dgm:cxn modelId="{AF887058-5823-4515-B61E-55E1293822C5}" srcId="{20543DF2-83F8-4CCB-A8F4-8B33AE171F00}" destId="{599BF1F9-5617-404B-A80F-29BED2C755DD}" srcOrd="1" destOrd="0" parTransId="{D2055FA7-9E35-41F7-949F-481EC7CEC29B}" sibTransId="{5A23BBA6-E6C4-49FD-AFF7-C670B2BB2827}"/>
    <dgm:cxn modelId="{09D02689-595C-4FBE-B185-DA910222C3D8}" type="presParOf" srcId="{0C2183A2-C766-4DB5-9A7A-86522A4042A6}" destId="{1E47E675-40BD-47DF-A519-4CF5ADC7F6CD}" srcOrd="0" destOrd="0" presId="urn:microsoft.com/office/officeart/2005/8/layout/hProcess9"/>
    <dgm:cxn modelId="{775B946C-B8E3-41A1-8A25-770367EE1851}" type="presParOf" srcId="{0C2183A2-C766-4DB5-9A7A-86522A4042A6}" destId="{0009E31C-C639-4855-944B-ACB97FAD0D33}" srcOrd="1" destOrd="0" presId="urn:microsoft.com/office/officeart/2005/8/layout/hProcess9"/>
    <dgm:cxn modelId="{BF12B9C7-078D-458B-B98D-951DFB0FEC4D}" type="presParOf" srcId="{0009E31C-C639-4855-944B-ACB97FAD0D33}" destId="{19BE1E5C-FB6A-4A43-8F0C-14AA40D0A77A}" srcOrd="0" destOrd="0" presId="urn:microsoft.com/office/officeart/2005/8/layout/hProcess9"/>
    <dgm:cxn modelId="{CC7B5773-B266-4DCA-AA75-5F94A02DF1B8}" type="presParOf" srcId="{0009E31C-C639-4855-944B-ACB97FAD0D33}" destId="{6DB6AB53-7BC6-4B0D-9C1C-9BA8F3EEA7FC}" srcOrd="1" destOrd="0" presId="urn:microsoft.com/office/officeart/2005/8/layout/hProcess9"/>
    <dgm:cxn modelId="{34F4E582-3A26-48DC-898C-D874B3AE8138}" type="presParOf" srcId="{0009E31C-C639-4855-944B-ACB97FAD0D33}" destId="{946E760B-5DBC-421D-9FB7-79877D51F26C}" srcOrd="2" destOrd="0" presId="urn:microsoft.com/office/officeart/2005/8/layout/hProcess9"/>
    <dgm:cxn modelId="{5FBE8B24-4AC2-418D-95C0-5AC09BE10545}" type="presParOf" srcId="{0009E31C-C639-4855-944B-ACB97FAD0D33}" destId="{7B628156-640F-45F5-9532-A0F64F5B7E17}" srcOrd="3" destOrd="0" presId="urn:microsoft.com/office/officeart/2005/8/layout/hProcess9"/>
    <dgm:cxn modelId="{F962ED96-0352-4F12-9F4A-D86A91EDABC9}" type="presParOf" srcId="{0009E31C-C639-4855-944B-ACB97FAD0D33}" destId="{DDC60264-C0F3-4C16-8CB8-4D0373A0796B}" srcOrd="4" destOrd="0" presId="urn:microsoft.com/office/officeart/2005/8/layout/hProcess9"/>
    <dgm:cxn modelId="{9B21D311-15EE-460F-8A19-8C83146887CB}" type="presParOf" srcId="{0009E31C-C639-4855-944B-ACB97FAD0D33}" destId="{FE9646FF-7446-441B-BE3E-743F41F7A4CF}" srcOrd="5" destOrd="0" presId="urn:microsoft.com/office/officeart/2005/8/layout/hProcess9"/>
    <dgm:cxn modelId="{BAB4D7AF-2ABA-4130-B7B6-764FCB68CF06}" type="presParOf" srcId="{0009E31C-C639-4855-944B-ACB97FAD0D33}" destId="{4F2BEF7A-C8D5-487E-B8EC-917DDED169D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5F4E11-CE8D-46AC-BA2F-F3C990EDDCD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B8BAF53-2A96-49D2-AB75-9C5C491F64F1}">
      <dgm:prSet phldrT="[Testo]"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Units</a:t>
          </a:r>
          <a:endParaRPr lang="it-IT" b="1" dirty="0">
            <a:solidFill>
              <a:srgbClr val="FFFF00"/>
            </a:solidFill>
          </a:endParaRPr>
        </a:p>
      </dgm:t>
    </dgm:pt>
    <dgm:pt modelId="{E147680C-4DF0-442E-8FFE-DD1D7C8EBEBD}" type="parTrans" cxnId="{B39C9F78-A52E-4600-9B86-4A8D7419F3A0}">
      <dgm:prSet/>
      <dgm:spPr/>
      <dgm:t>
        <a:bodyPr/>
        <a:lstStyle/>
        <a:p>
          <a:endParaRPr lang="it-IT"/>
        </a:p>
      </dgm:t>
    </dgm:pt>
    <dgm:pt modelId="{EE523716-D16C-44F0-A592-47EB36CC9D8C}" type="sibTrans" cxnId="{B39C9F78-A52E-4600-9B86-4A8D7419F3A0}">
      <dgm:prSet/>
      <dgm:spPr/>
      <dgm:t>
        <a:bodyPr/>
        <a:lstStyle/>
        <a:p>
          <a:endParaRPr lang="it-IT"/>
        </a:p>
      </dgm:t>
    </dgm:pt>
    <dgm:pt modelId="{F7B0AD95-B5E4-4643-8D0E-04717BB6DCDF}">
      <dgm:prSet phldrT="[Testo]"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Quality</a:t>
          </a:r>
          <a:r>
            <a:rPr lang="it-IT" b="1" dirty="0" smtClean="0">
              <a:solidFill>
                <a:srgbClr val="FFFF00"/>
              </a:solidFill>
            </a:rPr>
            <a:t> and direction</a:t>
          </a:r>
          <a:endParaRPr lang="it-IT" b="1" dirty="0">
            <a:solidFill>
              <a:srgbClr val="FFFF00"/>
            </a:solidFill>
          </a:endParaRPr>
        </a:p>
      </dgm:t>
    </dgm:pt>
    <dgm:pt modelId="{9D51DE7B-4C89-4A91-A9E1-A60C30FFC519}" type="parTrans" cxnId="{485CBBD1-E793-474F-8A87-E0FE11EBCC23}">
      <dgm:prSet/>
      <dgm:spPr/>
      <dgm:t>
        <a:bodyPr/>
        <a:lstStyle/>
        <a:p>
          <a:endParaRPr lang="it-IT"/>
        </a:p>
      </dgm:t>
    </dgm:pt>
    <dgm:pt modelId="{DEF5984F-81B1-4A3F-9039-E610457EF435}" type="sibTrans" cxnId="{485CBBD1-E793-474F-8A87-E0FE11EBCC23}">
      <dgm:prSet/>
      <dgm:spPr/>
      <dgm:t>
        <a:bodyPr/>
        <a:lstStyle/>
        <a:p>
          <a:endParaRPr lang="it-IT"/>
        </a:p>
      </dgm:t>
    </dgm:pt>
    <dgm:pt modelId="{CD8D77BA-C8CD-4871-92C7-E722C4E94E38}">
      <dgm:prSet phldrT="[Testo]"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Board</a:t>
          </a:r>
          <a:endParaRPr lang="it-IT" b="1" dirty="0">
            <a:solidFill>
              <a:srgbClr val="FFFF00"/>
            </a:solidFill>
          </a:endParaRPr>
        </a:p>
      </dgm:t>
    </dgm:pt>
    <dgm:pt modelId="{5B22AF90-81A7-4A2F-80EC-538800C81297}" type="parTrans" cxnId="{28BF8E6B-A9B8-4623-B725-FC766619269C}">
      <dgm:prSet/>
      <dgm:spPr/>
      <dgm:t>
        <a:bodyPr/>
        <a:lstStyle/>
        <a:p>
          <a:endParaRPr lang="it-IT"/>
        </a:p>
      </dgm:t>
    </dgm:pt>
    <dgm:pt modelId="{6C606E82-6A98-4ECC-8084-6956F2322789}" type="sibTrans" cxnId="{28BF8E6B-A9B8-4623-B725-FC766619269C}">
      <dgm:prSet/>
      <dgm:spPr/>
      <dgm:t>
        <a:bodyPr/>
        <a:lstStyle/>
        <a:p>
          <a:endParaRPr lang="it-IT"/>
        </a:p>
      </dgm:t>
    </dgm:pt>
    <dgm:pt modelId="{02D2B730-56F1-478E-A9E4-8EC6FF3ED1D8}" type="pres">
      <dgm:prSet presAssocID="{C85F4E11-CE8D-46AC-BA2F-F3C990EDDCD2}" presName="CompostProcess" presStyleCnt="0">
        <dgm:presLayoutVars>
          <dgm:dir/>
          <dgm:resizeHandles val="exact"/>
        </dgm:presLayoutVars>
      </dgm:prSet>
      <dgm:spPr/>
    </dgm:pt>
    <dgm:pt modelId="{97D60FCA-52AB-40A5-B83F-29A97037D791}" type="pres">
      <dgm:prSet presAssocID="{C85F4E11-CE8D-46AC-BA2F-F3C990EDDCD2}" presName="arrow" presStyleLbl="bgShp" presStyleIdx="0" presStyleCnt="1"/>
      <dgm:spPr/>
    </dgm:pt>
    <dgm:pt modelId="{8925C249-FDF3-4827-8968-C5E6E3D5CA34}" type="pres">
      <dgm:prSet presAssocID="{C85F4E11-CE8D-46AC-BA2F-F3C990EDDCD2}" presName="linearProcess" presStyleCnt="0"/>
      <dgm:spPr/>
    </dgm:pt>
    <dgm:pt modelId="{CC0BCE70-D265-4D92-8EA9-04529B8AB5A7}" type="pres">
      <dgm:prSet presAssocID="{1B8BAF53-2A96-49D2-AB75-9C5C491F64F1}" presName="textNode" presStyleLbl="node1" presStyleIdx="0" presStyleCnt="3" custLinFactNeighborX="-2272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3317C52-4CC4-4D98-A4D2-24E019FE3037}" type="pres">
      <dgm:prSet presAssocID="{EE523716-D16C-44F0-A592-47EB36CC9D8C}" presName="sibTrans" presStyleCnt="0"/>
      <dgm:spPr/>
    </dgm:pt>
    <dgm:pt modelId="{EB31F61F-51C4-4F71-A6CF-96B55088C4B5}" type="pres">
      <dgm:prSet presAssocID="{F7B0AD95-B5E4-4643-8D0E-04717BB6DCDF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B0035F2-B4C7-4AB7-8538-6A5612CEA9FC}" type="pres">
      <dgm:prSet presAssocID="{DEF5984F-81B1-4A3F-9039-E610457EF435}" presName="sibTrans" presStyleCnt="0"/>
      <dgm:spPr/>
    </dgm:pt>
    <dgm:pt modelId="{BA92669D-6887-4235-8F39-80D9631EE033}" type="pres">
      <dgm:prSet presAssocID="{CD8D77BA-C8CD-4871-92C7-E722C4E94E38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8BF8E6B-A9B8-4623-B725-FC766619269C}" srcId="{C85F4E11-CE8D-46AC-BA2F-F3C990EDDCD2}" destId="{CD8D77BA-C8CD-4871-92C7-E722C4E94E38}" srcOrd="2" destOrd="0" parTransId="{5B22AF90-81A7-4A2F-80EC-538800C81297}" sibTransId="{6C606E82-6A98-4ECC-8084-6956F2322789}"/>
    <dgm:cxn modelId="{485CBBD1-E793-474F-8A87-E0FE11EBCC23}" srcId="{C85F4E11-CE8D-46AC-BA2F-F3C990EDDCD2}" destId="{F7B0AD95-B5E4-4643-8D0E-04717BB6DCDF}" srcOrd="1" destOrd="0" parTransId="{9D51DE7B-4C89-4A91-A9E1-A60C30FFC519}" sibTransId="{DEF5984F-81B1-4A3F-9039-E610457EF435}"/>
    <dgm:cxn modelId="{4A7935E7-9B19-4E95-BC30-FCABEBDE0CD3}" type="presOf" srcId="{F7B0AD95-B5E4-4643-8D0E-04717BB6DCDF}" destId="{EB31F61F-51C4-4F71-A6CF-96B55088C4B5}" srcOrd="0" destOrd="0" presId="urn:microsoft.com/office/officeart/2005/8/layout/hProcess9"/>
    <dgm:cxn modelId="{E4093E80-02E0-4CAB-AF9B-F71563B85C7F}" type="presOf" srcId="{C85F4E11-CE8D-46AC-BA2F-F3C990EDDCD2}" destId="{02D2B730-56F1-478E-A9E4-8EC6FF3ED1D8}" srcOrd="0" destOrd="0" presId="urn:microsoft.com/office/officeart/2005/8/layout/hProcess9"/>
    <dgm:cxn modelId="{1AC53CA7-46B1-4258-8EC4-CD3AFCF889D6}" type="presOf" srcId="{1B8BAF53-2A96-49D2-AB75-9C5C491F64F1}" destId="{CC0BCE70-D265-4D92-8EA9-04529B8AB5A7}" srcOrd="0" destOrd="0" presId="urn:microsoft.com/office/officeart/2005/8/layout/hProcess9"/>
    <dgm:cxn modelId="{B39C9F78-A52E-4600-9B86-4A8D7419F3A0}" srcId="{C85F4E11-CE8D-46AC-BA2F-F3C990EDDCD2}" destId="{1B8BAF53-2A96-49D2-AB75-9C5C491F64F1}" srcOrd="0" destOrd="0" parTransId="{E147680C-4DF0-442E-8FFE-DD1D7C8EBEBD}" sibTransId="{EE523716-D16C-44F0-A592-47EB36CC9D8C}"/>
    <dgm:cxn modelId="{AE7D072D-A71E-4CBC-AD5E-3DF6FB43CB55}" type="presOf" srcId="{CD8D77BA-C8CD-4871-92C7-E722C4E94E38}" destId="{BA92669D-6887-4235-8F39-80D9631EE033}" srcOrd="0" destOrd="0" presId="urn:microsoft.com/office/officeart/2005/8/layout/hProcess9"/>
    <dgm:cxn modelId="{8AFA8212-20B9-4A6F-8061-9C2979D39228}" type="presParOf" srcId="{02D2B730-56F1-478E-A9E4-8EC6FF3ED1D8}" destId="{97D60FCA-52AB-40A5-B83F-29A97037D791}" srcOrd="0" destOrd="0" presId="urn:microsoft.com/office/officeart/2005/8/layout/hProcess9"/>
    <dgm:cxn modelId="{4313FD78-672B-49B4-8750-C4BE186C544A}" type="presParOf" srcId="{02D2B730-56F1-478E-A9E4-8EC6FF3ED1D8}" destId="{8925C249-FDF3-4827-8968-C5E6E3D5CA34}" srcOrd="1" destOrd="0" presId="urn:microsoft.com/office/officeart/2005/8/layout/hProcess9"/>
    <dgm:cxn modelId="{BBF4BF28-621A-4F4E-A959-9B1F3EC309F0}" type="presParOf" srcId="{8925C249-FDF3-4827-8968-C5E6E3D5CA34}" destId="{CC0BCE70-D265-4D92-8EA9-04529B8AB5A7}" srcOrd="0" destOrd="0" presId="urn:microsoft.com/office/officeart/2005/8/layout/hProcess9"/>
    <dgm:cxn modelId="{C8389445-028A-436E-A203-715BB18566CA}" type="presParOf" srcId="{8925C249-FDF3-4827-8968-C5E6E3D5CA34}" destId="{D3317C52-4CC4-4D98-A4D2-24E019FE3037}" srcOrd="1" destOrd="0" presId="urn:microsoft.com/office/officeart/2005/8/layout/hProcess9"/>
    <dgm:cxn modelId="{14DDAAC8-6F54-439C-806D-363C506EB841}" type="presParOf" srcId="{8925C249-FDF3-4827-8968-C5E6E3D5CA34}" destId="{EB31F61F-51C4-4F71-A6CF-96B55088C4B5}" srcOrd="2" destOrd="0" presId="urn:microsoft.com/office/officeart/2005/8/layout/hProcess9"/>
    <dgm:cxn modelId="{0EFFEA4B-9209-4BA0-A67C-573E71A8A0C4}" type="presParOf" srcId="{8925C249-FDF3-4827-8968-C5E6E3D5CA34}" destId="{8B0035F2-B4C7-4AB7-8538-6A5612CEA9FC}" srcOrd="3" destOrd="0" presId="urn:microsoft.com/office/officeart/2005/8/layout/hProcess9"/>
    <dgm:cxn modelId="{CA0F5530-EE12-495A-96C6-B672356A2942}" type="presParOf" srcId="{8925C249-FDF3-4827-8968-C5E6E3D5CA34}" destId="{BA92669D-6887-4235-8F39-80D9631EE03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CE3145-7BB3-46CA-ABBA-7DDE1AA3E7D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F6D1F08-D30D-475C-9473-C1A184783406}">
      <dgm:prSet phldrT="[Testo]"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Approved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by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department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than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by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Medical</a:t>
          </a:r>
          <a:r>
            <a:rPr lang="it-IT" b="1" dirty="0" smtClean="0">
              <a:solidFill>
                <a:srgbClr val="FFFF00"/>
              </a:solidFill>
            </a:rPr>
            <a:t>  </a:t>
          </a:r>
          <a:r>
            <a:rPr lang="it-IT" b="1" dirty="0" err="1" smtClean="0">
              <a:solidFill>
                <a:srgbClr val="FFFF00"/>
              </a:solidFill>
            </a:rPr>
            <a:t>Directione</a:t>
          </a:r>
          <a:r>
            <a:rPr lang="it-IT" b="1" dirty="0" smtClean="0">
              <a:solidFill>
                <a:srgbClr val="FFFF00"/>
              </a:solidFill>
            </a:rPr>
            <a:t> and </a:t>
          </a:r>
          <a:r>
            <a:rPr lang="it-IT" b="1" dirty="0" err="1" smtClean="0">
              <a:solidFill>
                <a:srgbClr val="FFFF00"/>
              </a:solidFill>
            </a:rPr>
            <a:t>Quality</a:t>
          </a:r>
          <a:r>
            <a:rPr lang="it-IT" b="1" dirty="0" smtClean="0">
              <a:solidFill>
                <a:srgbClr val="FFFF00"/>
              </a:solidFill>
            </a:rPr>
            <a:t> Service</a:t>
          </a:r>
        </a:p>
      </dgm:t>
    </dgm:pt>
    <dgm:pt modelId="{2A2E00CC-F792-459A-B52B-0E7A40615918}" type="parTrans" cxnId="{16B9BE5B-6330-4620-A22C-801E2BC5017F}">
      <dgm:prSet/>
      <dgm:spPr/>
      <dgm:t>
        <a:bodyPr/>
        <a:lstStyle/>
        <a:p>
          <a:endParaRPr lang="it-IT"/>
        </a:p>
      </dgm:t>
    </dgm:pt>
    <dgm:pt modelId="{39C915C2-89B1-41E3-9572-17563070DE03}" type="sibTrans" cxnId="{16B9BE5B-6330-4620-A22C-801E2BC5017F}">
      <dgm:prSet/>
      <dgm:spPr/>
      <dgm:t>
        <a:bodyPr/>
        <a:lstStyle/>
        <a:p>
          <a:endParaRPr lang="it-IT"/>
        </a:p>
      </dgm:t>
    </dgm:pt>
    <dgm:pt modelId="{2C57A028-9B77-456D-90EB-A23775758719}">
      <dgm:prSet phldrT="[Testo]"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Monitoring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indicators</a:t>
          </a:r>
          <a:r>
            <a:rPr lang="it-IT" b="1" dirty="0" smtClean="0">
              <a:solidFill>
                <a:srgbClr val="FFFF00"/>
              </a:solidFill>
            </a:rPr>
            <a:t> and </a:t>
          </a:r>
          <a:r>
            <a:rPr lang="it-IT" b="1" dirty="0" err="1" smtClean="0">
              <a:solidFill>
                <a:srgbClr val="FFFF00"/>
              </a:solidFill>
            </a:rPr>
            <a:t>periodic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review</a:t>
          </a:r>
          <a:endParaRPr lang="it-IT" b="1" dirty="0" smtClean="0">
            <a:solidFill>
              <a:srgbClr val="FFFF00"/>
            </a:solidFill>
          </a:endParaRPr>
        </a:p>
      </dgm:t>
    </dgm:pt>
    <dgm:pt modelId="{072E6462-D0BE-4882-913D-04E12EE6DD1A}" type="parTrans" cxnId="{4B6ADF52-84EA-4284-9CD6-7D67694598C1}">
      <dgm:prSet/>
      <dgm:spPr/>
      <dgm:t>
        <a:bodyPr/>
        <a:lstStyle/>
        <a:p>
          <a:endParaRPr lang="it-IT"/>
        </a:p>
      </dgm:t>
    </dgm:pt>
    <dgm:pt modelId="{2299C556-FEF3-4631-94AE-9D6CE82E0A28}" type="sibTrans" cxnId="{4B6ADF52-84EA-4284-9CD6-7D67694598C1}">
      <dgm:prSet/>
      <dgm:spPr/>
      <dgm:t>
        <a:bodyPr/>
        <a:lstStyle/>
        <a:p>
          <a:endParaRPr lang="it-IT"/>
        </a:p>
      </dgm:t>
    </dgm:pt>
    <dgm:pt modelId="{0C952B52-1FEA-4581-84C2-C17E89864284}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Unique methodology approved by Quality Service consistent with international guidelines</a:t>
          </a:r>
          <a:endParaRPr lang="it-IT" b="1" dirty="0">
            <a:solidFill>
              <a:srgbClr val="FFFF00"/>
            </a:solidFill>
          </a:endParaRPr>
        </a:p>
      </dgm:t>
    </dgm:pt>
    <dgm:pt modelId="{32231BEE-BD65-4F16-92E4-75A7BBF157AB}" type="parTrans" cxnId="{64B6B582-F5CB-4974-B016-5A4C61919AA4}">
      <dgm:prSet/>
      <dgm:spPr/>
      <dgm:t>
        <a:bodyPr/>
        <a:lstStyle/>
        <a:p>
          <a:endParaRPr lang="it-IT"/>
        </a:p>
      </dgm:t>
    </dgm:pt>
    <dgm:pt modelId="{0CC2AEE7-683C-4764-A2D2-EC0844641433}" type="sibTrans" cxnId="{64B6B582-F5CB-4974-B016-5A4C61919AA4}">
      <dgm:prSet/>
      <dgm:spPr/>
      <dgm:t>
        <a:bodyPr/>
        <a:lstStyle/>
        <a:p>
          <a:endParaRPr lang="it-IT"/>
        </a:p>
      </dgm:t>
    </dgm:pt>
    <dgm:pt modelId="{EAFEDC21-222D-48E2-A99C-774D57F82DEA}">
      <dgm:prSet/>
      <dgm:spPr/>
      <dgm:t>
        <a:bodyPr/>
        <a:lstStyle/>
        <a:p>
          <a:r>
            <a:rPr lang="it-IT" b="1" dirty="0" smtClean="0">
              <a:solidFill>
                <a:srgbClr val="FFFF00"/>
              </a:solidFill>
            </a:rPr>
            <a:t>Multi professional working groups</a:t>
          </a:r>
        </a:p>
      </dgm:t>
    </dgm:pt>
    <dgm:pt modelId="{F512BF7E-4BFC-4CF9-ABE8-414DBA2DFE69}" type="parTrans" cxnId="{9C90C515-3817-4CDD-9F7A-97239DDF4025}">
      <dgm:prSet/>
      <dgm:spPr/>
      <dgm:t>
        <a:bodyPr/>
        <a:lstStyle/>
        <a:p>
          <a:endParaRPr lang="it-IT"/>
        </a:p>
      </dgm:t>
    </dgm:pt>
    <dgm:pt modelId="{DE78C348-8FA5-44BC-8A9D-DB8CEBA5A751}" type="sibTrans" cxnId="{9C90C515-3817-4CDD-9F7A-97239DDF4025}">
      <dgm:prSet/>
      <dgm:spPr/>
      <dgm:t>
        <a:bodyPr/>
        <a:lstStyle/>
        <a:p>
          <a:endParaRPr lang="it-IT"/>
        </a:p>
      </dgm:t>
    </dgm:pt>
    <dgm:pt modelId="{5B88877E-F792-429D-982F-8B78C03A5454}">
      <dgm:prSet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Diffusion</a:t>
          </a:r>
          <a:endParaRPr lang="it-IT" b="1" dirty="0" smtClean="0">
            <a:solidFill>
              <a:srgbClr val="FFFF00"/>
            </a:solidFill>
          </a:endParaRPr>
        </a:p>
        <a:p>
          <a:r>
            <a:rPr lang="it-IT" b="1" dirty="0" smtClean="0">
              <a:solidFill>
                <a:srgbClr val="FFFF00"/>
              </a:solidFill>
            </a:rPr>
            <a:t>INTRANET</a:t>
          </a:r>
          <a:endParaRPr lang="it-IT" b="1" dirty="0">
            <a:solidFill>
              <a:srgbClr val="FFFF00"/>
            </a:solidFill>
          </a:endParaRPr>
        </a:p>
      </dgm:t>
    </dgm:pt>
    <dgm:pt modelId="{989DE7FA-9F4D-4B06-97E0-00429669FAA5}" type="parTrans" cxnId="{7BFCE636-890E-4F57-A47B-34C32EE19019}">
      <dgm:prSet/>
      <dgm:spPr/>
      <dgm:t>
        <a:bodyPr/>
        <a:lstStyle/>
        <a:p>
          <a:endParaRPr lang="it-IT"/>
        </a:p>
      </dgm:t>
    </dgm:pt>
    <dgm:pt modelId="{2BF287AA-8E37-4EB1-9E10-8349B5E4088F}" type="sibTrans" cxnId="{7BFCE636-890E-4F57-A47B-34C32EE19019}">
      <dgm:prSet/>
      <dgm:spPr/>
      <dgm:t>
        <a:bodyPr/>
        <a:lstStyle/>
        <a:p>
          <a:endParaRPr lang="it-IT"/>
        </a:p>
      </dgm:t>
    </dgm:pt>
    <dgm:pt modelId="{B5217E29-4B98-48BE-AF29-4A306BE245AF}" type="pres">
      <dgm:prSet presAssocID="{39CE3145-7BB3-46CA-ABBA-7DDE1AA3E7D7}" presName="CompostProcess" presStyleCnt="0">
        <dgm:presLayoutVars>
          <dgm:dir/>
          <dgm:resizeHandles val="exact"/>
        </dgm:presLayoutVars>
      </dgm:prSet>
      <dgm:spPr/>
    </dgm:pt>
    <dgm:pt modelId="{82D34522-7CEA-4606-A0CE-8212C643B5D8}" type="pres">
      <dgm:prSet presAssocID="{39CE3145-7BB3-46CA-ABBA-7DDE1AA3E7D7}" presName="arrow" presStyleLbl="bgShp" presStyleIdx="0" presStyleCnt="1" custLinFactNeighborX="53631" custLinFactNeighborY="-59374"/>
      <dgm:spPr/>
    </dgm:pt>
    <dgm:pt modelId="{C21561F5-4039-4236-8857-1FB3F714B58C}" type="pres">
      <dgm:prSet presAssocID="{39CE3145-7BB3-46CA-ABBA-7DDE1AA3E7D7}" presName="linearProcess" presStyleCnt="0"/>
      <dgm:spPr/>
    </dgm:pt>
    <dgm:pt modelId="{23C115F4-F623-44AF-B27E-7EFE84230C5F}" type="pres">
      <dgm:prSet presAssocID="{0C952B52-1FEA-4581-84C2-C17E8986428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5801877-72DD-4E68-BF36-BA489484F32F}" type="pres">
      <dgm:prSet presAssocID="{0CC2AEE7-683C-4764-A2D2-EC0844641433}" presName="sibTrans" presStyleCnt="0"/>
      <dgm:spPr/>
    </dgm:pt>
    <dgm:pt modelId="{91A34581-F8AD-41DF-94E3-B8498C36A92A}" type="pres">
      <dgm:prSet presAssocID="{EAFEDC21-222D-48E2-A99C-774D57F82DEA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7CB93DC-1D8A-4188-8C5F-033933DC2BDE}" type="pres">
      <dgm:prSet presAssocID="{DE78C348-8FA5-44BC-8A9D-DB8CEBA5A751}" presName="sibTrans" presStyleCnt="0"/>
      <dgm:spPr/>
    </dgm:pt>
    <dgm:pt modelId="{298F0477-60FE-453D-AB4C-565284B93544}" type="pres">
      <dgm:prSet presAssocID="{FF6D1F08-D30D-475C-9473-C1A184783406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5631ADC-1BC2-4723-899D-45BA7CCFC379}" type="pres">
      <dgm:prSet presAssocID="{39C915C2-89B1-41E3-9572-17563070DE03}" presName="sibTrans" presStyleCnt="0"/>
      <dgm:spPr/>
    </dgm:pt>
    <dgm:pt modelId="{0053565E-12DD-48DB-9A83-1BCAE1D8B416}" type="pres">
      <dgm:prSet presAssocID="{5B88877E-F792-429D-982F-8B78C03A5454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6037AE3-482F-458E-9E37-C6B17FB1577B}" type="pres">
      <dgm:prSet presAssocID="{2BF287AA-8E37-4EB1-9E10-8349B5E4088F}" presName="sibTrans" presStyleCnt="0"/>
      <dgm:spPr/>
    </dgm:pt>
    <dgm:pt modelId="{B3114168-3EA4-4AAF-87D3-00575926652D}" type="pres">
      <dgm:prSet presAssocID="{2C57A028-9B77-456D-90EB-A23775758719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BFCE636-890E-4F57-A47B-34C32EE19019}" srcId="{39CE3145-7BB3-46CA-ABBA-7DDE1AA3E7D7}" destId="{5B88877E-F792-429D-982F-8B78C03A5454}" srcOrd="3" destOrd="0" parTransId="{989DE7FA-9F4D-4B06-97E0-00429669FAA5}" sibTransId="{2BF287AA-8E37-4EB1-9E10-8349B5E4088F}"/>
    <dgm:cxn modelId="{C77B13C5-2CF3-4FFC-8270-F5E462907E8A}" type="presOf" srcId="{FF6D1F08-D30D-475C-9473-C1A184783406}" destId="{298F0477-60FE-453D-AB4C-565284B93544}" srcOrd="0" destOrd="0" presId="urn:microsoft.com/office/officeart/2005/8/layout/hProcess9"/>
    <dgm:cxn modelId="{537627C2-C475-431C-B93B-CFF330F0EDE2}" type="presOf" srcId="{5B88877E-F792-429D-982F-8B78C03A5454}" destId="{0053565E-12DD-48DB-9A83-1BCAE1D8B416}" srcOrd="0" destOrd="0" presId="urn:microsoft.com/office/officeart/2005/8/layout/hProcess9"/>
    <dgm:cxn modelId="{16B9BE5B-6330-4620-A22C-801E2BC5017F}" srcId="{39CE3145-7BB3-46CA-ABBA-7DDE1AA3E7D7}" destId="{FF6D1F08-D30D-475C-9473-C1A184783406}" srcOrd="2" destOrd="0" parTransId="{2A2E00CC-F792-459A-B52B-0E7A40615918}" sibTransId="{39C915C2-89B1-41E3-9572-17563070DE03}"/>
    <dgm:cxn modelId="{17A19A7C-E58F-4713-B7D3-6D80BAB6322D}" type="presOf" srcId="{39CE3145-7BB3-46CA-ABBA-7DDE1AA3E7D7}" destId="{B5217E29-4B98-48BE-AF29-4A306BE245AF}" srcOrd="0" destOrd="0" presId="urn:microsoft.com/office/officeart/2005/8/layout/hProcess9"/>
    <dgm:cxn modelId="{4B6ADF52-84EA-4284-9CD6-7D67694598C1}" srcId="{39CE3145-7BB3-46CA-ABBA-7DDE1AA3E7D7}" destId="{2C57A028-9B77-456D-90EB-A23775758719}" srcOrd="4" destOrd="0" parTransId="{072E6462-D0BE-4882-913D-04E12EE6DD1A}" sibTransId="{2299C556-FEF3-4631-94AE-9D6CE82E0A28}"/>
    <dgm:cxn modelId="{C3A1BA6B-C254-4135-9ADC-5536A1D85AE0}" type="presOf" srcId="{2C57A028-9B77-456D-90EB-A23775758719}" destId="{B3114168-3EA4-4AAF-87D3-00575926652D}" srcOrd="0" destOrd="0" presId="urn:microsoft.com/office/officeart/2005/8/layout/hProcess9"/>
    <dgm:cxn modelId="{960EE902-01B1-4446-A4BB-8A8A4EAB98A0}" type="presOf" srcId="{EAFEDC21-222D-48E2-A99C-774D57F82DEA}" destId="{91A34581-F8AD-41DF-94E3-B8498C36A92A}" srcOrd="0" destOrd="0" presId="urn:microsoft.com/office/officeart/2005/8/layout/hProcess9"/>
    <dgm:cxn modelId="{9C90C515-3817-4CDD-9F7A-97239DDF4025}" srcId="{39CE3145-7BB3-46CA-ABBA-7DDE1AA3E7D7}" destId="{EAFEDC21-222D-48E2-A99C-774D57F82DEA}" srcOrd="1" destOrd="0" parTransId="{F512BF7E-4BFC-4CF9-ABE8-414DBA2DFE69}" sibTransId="{DE78C348-8FA5-44BC-8A9D-DB8CEBA5A751}"/>
    <dgm:cxn modelId="{37E8BE09-C9F0-4F5C-9642-FF42F9ECBF22}" type="presOf" srcId="{0C952B52-1FEA-4581-84C2-C17E89864284}" destId="{23C115F4-F623-44AF-B27E-7EFE84230C5F}" srcOrd="0" destOrd="0" presId="urn:microsoft.com/office/officeart/2005/8/layout/hProcess9"/>
    <dgm:cxn modelId="{64B6B582-F5CB-4974-B016-5A4C61919AA4}" srcId="{39CE3145-7BB3-46CA-ABBA-7DDE1AA3E7D7}" destId="{0C952B52-1FEA-4581-84C2-C17E89864284}" srcOrd="0" destOrd="0" parTransId="{32231BEE-BD65-4F16-92E4-75A7BBF157AB}" sibTransId="{0CC2AEE7-683C-4764-A2D2-EC0844641433}"/>
    <dgm:cxn modelId="{6F974B25-BEDB-48B1-9521-1CCDF52232E5}" type="presParOf" srcId="{B5217E29-4B98-48BE-AF29-4A306BE245AF}" destId="{82D34522-7CEA-4606-A0CE-8212C643B5D8}" srcOrd="0" destOrd="0" presId="urn:microsoft.com/office/officeart/2005/8/layout/hProcess9"/>
    <dgm:cxn modelId="{D0D27089-C8A6-4E54-A482-B5E43EF5E6B7}" type="presParOf" srcId="{B5217E29-4B98-48BE-AF29-4A306BE245AF}" destId="{C21561F5-4039-4236-8857-1FB3F714B58C}" srcOrd="1" destOrd="0" presId="urn:microsoft.com/office/officeart/2005/8/layout/hProcess9"/>
    <dgm:cxn modelId="{5EAD11CC-DF07-47DE-A6E8-59D00A0561C8}" type="presParOf" srcId="{C21561F5-4039-4236-8857-1FB3F714B58C}" destId="{23C115F4-F623-44AF-B27E-7EFE84230C5F}" srcOrd="0" destOrd="0" presId="urn:microsoft.com/office/officeart/2005/8/layout/hProcess9"/>
    <dgm:cxn modelId="{98D300C6-5FA9-46B9-B24C-E7EBB9E0BE0D}" type="presParOf" srcId="{C21561F5-4039-4236-8857-1FB3F714B58C}" destId="{45801877-72DD-4E68-BF36-BA489484F32F}" srcOrd="1" destOrd="0" presId="urn:microsoft.com/office/officeart/2005/8/layout/hProcess9"/>
    <dgm:cxn modelId="{7817D4A6-FCB0-4F3F-9619-02EFAB5F06A2}" type="presParOf" srcId="{C21561F5-4039-4236-8857-1FB3F714B58C}" destId="{91A34581-F8AD-41DF-94E3-B8498C36A92A}" srcOrd="2" destOrd="0" presId="urn:microsoft.com/office/officeart/2005/8/layout/hProcess9"/>
    <dgm:cxn modelId="{6A10FD9F-4E51-4506-98A3-1E45CCB16B88}" type="presParOf" srcId="{C21561F5-4039-4236-8857-1FB3F714B58C}" destId="{D7CB93DC-1D8A-4188-8C5F-033933DC2BDE}" srcOrd="3" destOrd="0" presId="urn:microsoft.com/office/officeart/2005/8/layout/hProcess9"/>
    <dgm:cxn modelId="{20E84812-519E-4523-A456-6C48AC7E9BF5}" type="presParOf" srcId="{C21561F5-4039-4236-8857-1FB3F714B58C}" destId="{298F0477-60FE-453D-AB4C-565284B93544}" srcOrd="4" destOrd="0" presId="urn:microsoft.com/office/officeart/2005/8/layout/hProcess9"/>
    <dgm:cxn modelId="{53CADF30-CE2D-403A-BBB2-912CFA176F6D}" type="presParOf" srcId="{C21561F5-4039-4236-8857-1FB3F714B58C}" destId="{D5631ADC-1BC2-4723-899D-45BA7CCFC379}" srcOrd="5" destOrd="0" presId="urn:microsoft.com/office/officeart/2005/8/layout/hProcess9"/>
    <dgm:cxn modelId="{A2CAE339-6898-4F79-B5C0-BD9895A36A5A}" type="presParOf" srcId="{C21561F5-4039-4236-8857-1FB3F714B58C}" destId="{0053565E-12DD-48DB-9A83-1BCAE1D8B416}" srcOrd="6" destOrd="0" presId="urn:microsoft.com/office/officeart/2005/8/layout/hProcess9"/>
    <dgm:cxn modelId="{26154D3C-4806-40CC-8274-12A4B16BEC5A}" type="presParOf" srcId="{C21561F5-4039-4236-8857-1FB3F714B58C}" destId="{D6037AE3-482F-458E-9E37-C6B17FB1577B}" srcOrd="7" destOrd="0" presId="urn:microsoft.com/office/officeart/2005/8/layout/hProcess9"/>
    <dgm:cxn modelId="{B433AA52-A238-4E19-AF1B-B22D820925CB}" type="presParOf" srcId="{C21561F5-4039-4236-8857-1FB3F714B58C}" destId="{B3114168-3EA4-4AAF-87D3-00575926652D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142403-4891-48FD-8664-B0048C01F58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2F36036-7DD8-43C0-9AD3-298948BBE4E9}">
      <dgm:prSet phldrT="[Testo]"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Prevention</a:t>
          </a:r>
          <a:r>
            <a:rPr lang="it-IT" b="1" dirty="0" smtClean="0">
              <a:solidFill>
                <a:srgbClr val="FFFF00"/>
              </a:solidFill>
            </a:rPr>
            <a:t> and </a:t>
          </a:r>
          <a:r>
            <a:rPr lang="it-IT" b="1" dirty="0" err="1" smtClean="0">
              <a:solidFill>
                <a:srgbClr val="FFFF00"/>
              </a:solidFill>
            </a:rPr>
            <a:t>control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of</a:t>
          </a:r>
          <a:r>
            <a:rPr lang="it-IT" b="1" dirty="0" smtClean="0">
              <a:solidFill>
                <a:srgbClr val="FFFF00"/>
              </a:solidFill>
            </a:rPr>
            <a:t> hospital </a:t>
          </a:r>
          <a:r>
            <a:rPr lang="it-IT" b="1" dirty="0" err="1" smtClean="0">
              <a:solidFill>
                <a:srgbClr val="FFFF00"/>
              </a:solidFill>
            </a:rPr>
            <a:t>infections</a:t>
          </a:r>
          <a:endParaRPr lang="it-IT" b="1" dirty="0">
            <a:solidFill>
              <a:srgbClr val="FFFF00"/>
            </a:solidFill>
          </a:endParaRPr>
        </a:p>
      </dgm:t>
    </dgm:pt>
    <dgm:pt modelId="{B0557A4E-89A6-4DBC-837F-8F17DFCDA447}" type="parTrans" cxnId="{9C430AAF-E3A4-47A5-AB2B-195D2DDD83F1}">
      <dgm:prSet/>
      <dgm:spPr/>
      <dgm:t>
        <a:bodyPr/>
        <a:lstStyle/>
        <a:p>
          <a:endParaRPr lang="it-IT"/>
        </a:p>
      </dgm:t>
    </dgm:pt>
    <dgm:pt modelId="{02055F96-65B6-4470-9C50-F800CBBB3ADE}" type="sibTrans" cxnId="{9C430AAF-E3A4-47A5-AB2B-195D2DDD83F1}">
      <dgm:prSet/>
      <dgm:spPr/>
      <dgm:t>
        <a:bodyPr/>
        <a:lstStyle/>
        <a:p>
          <a:endParaRPr lang="it-IT"/>
        </a:p>
      </dgm:t>
    </dgm:pt>
    <dgm:pt modelId="{430383AE-1CA8-42DD-B3C3-E26AF8DB54C3}">
      <dgm:prSet phldrT="[Testo]"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Rehabilitation</a:t>
          </a:r>
          <a:endParaRPr lang="it-IT" b="1" dirty="0">
            <a:solidFill>
              <a:srgbClr val="FFFF00"/>
            </a:solidFill>
          </a:endParaRPr>
        </a:p>
      </dgm:t>
    </dgm:pt>
    <dgm:pt modelId="{D417C27A-0887-40AE-B299-1D6799EF0594}" type="parTrans" cxnId="{C53D8017-38FE-4160-A74C-68D1582C602A}">
      <dgm:prSet/>
      <dgm:spPr/>
      <dgm:t>
        <a:bodyPr/>
        <a:lstStyle/>
        <a:p>
          <a:endParaRPr lang="it-IT"/>
        </a:p>
      </dgm:t>
    </dgm:pt>
    <dgm:pt modelId="{67E3FB49-241F-411C-B3BC-E99D203A86ED}" type="sibTrans" cxnId="{C53D8017-38FE-4160-A74C-68D1582C602A}">
      <dgm:prSet/>
      <dgm:spPr/>
      <dgm:t>
        <a:bodyPr/>
        <a:lstStyle/>
        <a:p>
          <a:endParaRPr lang="it-IT"/>
        </a:p>
      </dgm:t>
    </dgm:pt>
    <dgm:pt modelId="{3F6317AE-77EC-449F-9BE7-9B7BB3DF5BFD}">
      <dgm:prSet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Pathways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of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patients</a:t>
          </a:r>
          <a:r>
            <a:rPr lang="it-IT" b="1" dirty="0" smtClean="0">
              <a:solidFill>
                <a:srgbClr val="FFFF00"/>
              </a:solidFill>
            </a:rPr>
            <a:t> in </a:t>
          </a:r>
          <a:r>
            <a:rPr lang="it-IT" b="1" dirty="0" err="1" smtClean="0">
              <a:solidFill>
                <a:srgbClr val="FFFF00"/>
              </a:solidFill>
            </a:rPr>
            <a:t>emergency</a:t>
          </a:r>
          <a:endParaRPr lang="it-IT" b="1" dirty="0">
            <a:solidFill>
              <a:srgbClr val="FFFF00"/>
            </a:solidFill>
          </a:endParaRPr>
        </a:p>
      </dgm:t>
    </dgm:pt>
    <dgm:pt modelId="{335407E0-87EA-476E-B079-6E7288478649}" type="parTrans" cxnId="{522DE96D-8DD4-4E75-9C0B-973D7F03AF09}">
      <dgm:prSet/>
      <dgm:spPr/>
      <dgm:t>
        <a:bodyPr/>
        <a:lstStyle/>
        <a:p>
          <a:endParaRPr lang="it-IT"/>
        </a:p>
      </dgm:t>
    </dgm:pt>
    <dgm:pt modelId="{85779BC9-DB6F-42DD-B0CD-2448B8B1B98C}" type="sibTrans" cxnId="{522DE96D-8DD4-4E75-9C0B-973D7F03AF09}">
      <dgm:prSet/>
      <dgm:spPr/>
      <dgm:t>
        <a:bodyPr/>
        <a:lstStyle/>
        <a:p>
          <a:endParaRPr lang="it-IT"/>
        </a:p>
      </dgm:t>
    </dgm:pt>
    <dgm:pt modelId="{E48CAE9E-5290-473A-B745-AA861ECDF2A4}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Diagnosis and treatment of congenital malformations</a:t>
          </a:r>
          <a:endParaRPr lang="it-IT" b="1" dirty="0">
            <a:solidFill>
              <a:srgbClr val="FFFF00"/>
            </a:solidFill>
          </a:endParaRPr>
        </a:p>
      </dgm:t>
    </dgm:pt>
    <dgm:pt modelId="{EE47439B-E4DE-44AA-9548-C9AD0A5E6CB5}" type="parTrans" cxnId="{51BCEF29-1991-48D9-AD18-88F37AFFBA44}">
      <dgm:prSet/>
      <dgm:spPr/>
      <dgm:t>
        <a:bodyPr/>
        <a:lstStyle/>
        <a:p>
          <a:endParaRPr lang="it-IT"/>
        </a:p>
      </dgm:t>
    </dgm:pt>
    <dgm:pt modelId="{0C36A37E-70F1-4984-9952-AEA31E3C600D}" type="sibTrans" cxnId="{51BCEF29-1991-48D9-AD18-88F37AFFBA44}">
      <dgm:prSet/>
      <dgm:spPr/>
      <dgm:t>
        <a:bodyPr/>
        <a:lstStyle/>
        <a:p>
          <a:endParaRPr lang="it-IT"/>
        </a:p>
      </dgm:t>
    </dgm:pt>
    <dgm:pt modelId="{9CD45BB7-F3BF-4CF0-8373-26DC84158C12}">
      <dgm:prSet/>
      <dgm:spPr/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Neonatal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diseases</a:t>
          </a:r>
          <a:endParaRPr lang="it-IT" b="1" dirty="0">
            <a:solidFill>
              <a:srgbClr val="FFFF00"/>
            </a:solidFill>
          </a:endParaRPr>
        </a:p>
      </dgm:t>
    </dgm:pt>
    <dgm:pt modelId="{AB2BA091-8951-48E5-97DC-E59C0ED3D112}" type="parTrans" cxnId="{69CC0E0E-E6EE-496E-93B0-5A3BB75B673F}">
      <dgm:prSet/>
      <dgm:spPr/>
      <dgm:t>
        <a:bodyPr/>
        <a:lstStyle/>
        <a:p>
          <a:endParaRPr lang="it-IT"/>
        </a:p>
      </dgm:t>
    </dgm:pt>
    <dgm:pt modelId="{EA985BA8-2C7E-4A4F-BFB5-52101C324764}" type="sibTrans" cxnId="{69CC0E0E-E6EE-496E-93B0-5A3BB75B673F}">
      <dgm:prSet/>
      <dgm:spPr/>
      <dgm:t>
        <a:bodyPr/>
        <a:lstStyle/>
        <a:p>
          <a:endParaRPr lang="it-IT"/>
        </a:p>
      </dgm:t>
    </dgm:pt>
    <dgm:pt modelId="{2B89D608-E70A-41DC-81FA-46AB5183A915}" type="pres">
      <dgm:prSet presAssocID="{CC142403-4891-48FD-8664-B0048C01F58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04CC6FD-716D-4A6A-BAB5-FE8F68F5B516}" type="pres">
      <dgm:prSet presAssocID="{12F36036-7DD8-43C0-9AD3-298948BBE4E9}" presName="parentLin" presStyleCnt="0"/>
      <dgm:spPr/>
    </dgm:pt>
    <dgm:pt modelId="{17F99881-0703-4B0C-978A-EE9A2A7BE2D5}" type="pres">
      <dgm:prSet presAssocID="{12F36036-7DD8-43C0-9AD3-298948BBE4E9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B02D3B3B-AE85-4F89-8AE3-2B511D36BFB6}" type="pres">
      <dgm:prSet presAssocID="{12F36036-7DD8-43C0-9AD3-298948BBE4E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703335-D07E-4913-992B-87D73E3396B8}" type="pres">
      <dgm:prSet presAssocID="{12F36036-7DD8-43C0-9AD3-298948BBE4E9}" presName="negativeSpace" presStyleCnt="0"/>
      <dgm:spPr/>
    </dgm:pt>
    <dgm:pt modelId="{1F63C9F7-1051-4636-B97E-0313AB472D0B}" type="pres">
      <dgm:prSet presAssocID="{12F36036-7DD8-43C0-9AD3-298948BBE4E9}" presName="childText" presStyleLbl="conFgAcc1" presStyleIdx="0" presStyleCnt="5">
        <dgm:presLayoutVars>
          <dgm:bulletEnabled val="1"/>
        </dgm:presLayoutVars>
      </dgm:prSet>
      <dgm:spPr/>
    </dgm:pt>
    <dgm:pt modelId="{2FA4F369-1DF7-4529-9A8C-879049A83B82}" type="pres">
      <dgm:prSet presAssocID="{02055F96-65B6-4470-9C50-F800CBBB3ADE}" presName="spaceBetweenRectangles" presStyleCnt="0"/>
      <dgm:spPr/>
    </dgm:pt>
    <dgm:pt modelId="{6CF238C9-05CF-4D7E-B553-DBDD459C52FF}" type="pres">
      <dgm:prSet presAssocID="{E48CAE9E-5290-473A-B745-AA861ECDF2A4}" presName="parentLin" presStyleCnt="0"/>
      <dgm:spPr/>
    </dgm:pt>
    <dgm:pt modelId="{A50B2D4B-D093-498E-811A-66A1CD2B282F}" type="pres">
      <dgm:prSet presAssocID="{E48CAE9E-5290-473A-B745-AA861ECDF2A4}" presName="parentLeftMargin" presStyleLbl="node1" presStyleIdx="0" presStyleCnt="5"/>
      <dgm:spPr/>
      <dgm:t>
        <a:bodyPr/>
        <a:lstStyle/>
        <a:p>
          <a:endParaRPr lang="it-IT"/>
        </a:p>
      </dgm:t>
    </dgm:pt>
    <dgm:pt modelId="{655E34B2-7AC8-4B6C-BC20-2263F17314D9}" type="pres">
      <dgm:prSet presAssocID="{E48CAE9E-5290-473A-B745-AA861ECDF2A4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7970EC-A96B-40E5-89E3-B033EFB8FE03}" type="pres">
      <dgm:prSet presAssocID="{E48CAE9E-5290-473A-B745-AA861ECDF2A4}" presName="negativeSpace" presStyleCnt="0"/>
      <dgm:spPr/>
    </dgm:pt>
    <dgm:pt modelId="{46B8EC1E-67CF-488B-810A-3BD832CCAE2D}" type="pres">
      <dgm:prSet presAssocID="{E48CAE9E-5290-473A-B745-AA861ECDF2A4}" presName="childText" presStyleLbl="conFgAcc1" presStyleIdx="1" presStyleCnt="5">
        <dgm:presLayoutVars>
          <dgm:bulletEnabled val="1"/>
        </dgm:presLayoutVars>
      </dgm:prSet>
      <dgm:spPr/>
    </dgm:pt>
    <dgm:pt modelId="{67CBA7D8-9421-4298-BF3B-374EC30DDC64}" type="pres">
      <dgm:prSet presAssocID="{0C36A37E-70F1-4984-9952-AEA31E3C600D}" presName="spaceBetweenRectangles" presStyleCnt="0"/>
      <dgm:spPr/>
    </dgm:pt>
    <dgm:pt modelId="{6860512B-AF8A-4AE0-9317-8E8013DF21D7}" type="pres">
      <dgm:prSet presAssocID="{3F6317AE-77EC-449F-9BE7-9B7BB3DF5BFD}" presName="parentLin" presStyleCnt="0"/>
      <dgm:spPr/>
    </dgm:pt>
    <dgm:pt modelId="{9BFEED7C-0184-4A11-B1A3-52552520F36E}" type="pres">
      <dgm:prSet presAssocID="{3F6317AE-77EC-449F-9BE7-9B7BB3DF5BFD}" presName="parentLeftMargin" presStyleLbl="node1" presStyleIdx="1" presStyleCnt="5"/>
      <dgm:spPr/>
      <dgm:t>
        <a:bodyPr/>
        <a:lstStyle/>
        <a:p>
          <a:endParaRPr lang="it-IT"/>
        </a:p>
      </dgm:t>
    </dgm:pt>
    <dgm:pt modelId="{561764D2-947D-40CC-A909-0A3291BAE5D8}" type="pres">
      <dgm:prSet presAssocID="{3F6317AE-77EC-449F-9BE7-9B7BB3DF5BF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115A625-C96B-4580-9748-C4CBA6151BBA}" type="pres">
      <dgm:prSet presAssocID="{3F6317AE-77EC-449F-9BE7-9B7BB3DF5BFD}" presName="negativeSpace" presStyleCnt="0"/>
      <dgm:spPr/>
    </dgm:pt>
    <dgm:pt modelId="{738D8978-6C8B-412C-923E-2F709ECCCC3A}" type="pres">
      <dgm:prSet presAssocID="{3F6317AE-77EC-449F-9BE7-9B7BB3DF5BFD}" presName="childText" presStyleLbl="conFgAcc1" presStyleIdx="2" presStyleCnt="5">
        <dgm:presLayoutVars>
          <dgm:bulletEnabled val="1"/>
        </dgm:presLayoutVars>
      </dgm:prSet>
      <dgm:spPr/>
    </dgm:pt>
    <dgm:pt modelId="{ED78B735-58BE-4D83-9253-B794F8C26E48}" type="pres">
      <dgm:prSet presAssocID="{85779BC9-DB6F-42DD-B0CD-2448B8B1B98C}" presName="spaceBetweenRectangles" presStyleCnt="0"/>
      <dgm:spPr/>
    </dgm:pt>
    <dgm:pt modelId="{806B6619-0849-41EF-899C-47469CA479D3}" type="pres">
      <dgm:prSet presAssocID="{430383AE-1CA8-42DD-B3C3-E26AF8DB54C3}" presName="parentLin" presStyleCnt="0"/>
      <dgm:spPr/>
    </dgm:pt>
    <dgm:pt modelId="{54A661CF-D0E9-4B62-B4B0-F2818B1184C4}" type="pres">
      <dgm:prSet presAssocID="{430383AE-1CA8-42DD-B3C3-E26AF8DB54C3}" presName="parentLeftMargin" presStyleLbl="node1" presStyleIdx="2" presStyleCnt="5"/>
      <dgm:spPr/>
      <dgm:t>
        <a:bodyPr/>
        <a:lstStyle/>
        <a:p>
          <a:endParaRPr lang="it-IT"/>
        </a:p>
      </dgm:t>
    </dgm:pt>
    <dgm:pt modelId="{60CBFD47-45B1-42CF-9126-134AFC3DF6A5}" type="pres">
      <dgm:prSet presAssocID="{430383AE-1CA8-42DD-B3C3-E26AF8DB54C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06CB4D-027C-4CD1-90B7-DBD338691DE9}" type="pres">
      <dgm:prSet presAssocID="{430383AE-1CA8-42DD-B3C3-E26AF8DB54C3}" presName="negativeSpace" presStyleCnt="0"/>
      <dgm:spPr/>
    </dgm:pt>
    <dgm:pt modelId="{1A2F7D84-1DCD-40A3-A74F-33AAFCE5DEF8}" type="pres">
      <dgm:prSet presAssocID="{430383AE-1CA8-42DD-B3C3-E26AF8DB54C3}" presName="childText" presStyleLbl="conFgAcc1" presStyleIdx="3" presStyleCnt="5">
        <dgm:presLayoutVars>
          <dgm:bulletEnabled val="1"/>
        </dgm:presLayoutVars>
      </dgm:prSet>
      <dgm:spPr/>
    </dgm:pt>
    <dgm:pt modelId="{C43B57C5-98DE-4CB1-8C88-33D47122F368}" type="pres">
      <dgm:prSet presAssocID="{67E3FB49-241F-411C-B3BC-E99D203A86ED}" presName="spaceBetweenRectangles" presStyleCnt="0"/>
      <dgm:spPr/>
    </dgm:pt>
    <dgm:pt modelId="{940B50B7-6CAB-46C1-BCE4-BF98BC60FB8D}" type="pres">
      <dgm:prSet presAssocID="{9CD45BB7-F3BF-4CF0-8373-26DC84158C12}" presName="parentLin" presStyleCnt="0"/>
      <dgm:spPr/>
    </dgm:pt>
    <dgm:pt modelId="{5BCE34DA-7681-4A00-9C00-314807EF28BB}" type="pres">
      <dgm:prSet presAssocID="{9CD45BB7-F3BF-4CF0-8373-26DC84158C12}" presName="parentLeftMargin" presStyleLbl="node1" presStyleIdx="3" presStyleCnt="5"/>
      <dgm:spPr/>
      <dgm:t>
        <a:bodyPr/>
        <a:lstStyle/>
        <a:p>
          <a:endParaRPr lang="it-IT"/>
        </a:p>
      </dgm:t>
    </dgm:pt>
    <dgm:pt modelId="{0008AB1C-FE3F-446B-B16A-0E7A284591A4}" type="pres">
      <dgm:prSet presAssocID="{9CD45BB7-F3BF-4CF0-8373-26DC84158C12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5649D8A-5249-408B-A9FF-D25EBFE7DBD2}" type="pres">
      <dgm:prSet presAssocID="{9CD45BB7-F3BF-4CF0-8373-26DC84158C12}" presName="negativeSpace" presStyleCnt="0"/>
      <dgm:spPr/>
    </dgm:pt>
    <dgm:pt modelId="{4870212D-ED44-40D5-89D1-41C082655B0B}" type="pres">
      <dgm:prSet presAssocID="{9CD45BB7-F3BF-4CF0-8373-26DC84158C12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1F045240-F38D-41A2-A6D6-5A05795EE48B}" type="presOf" srcId="{430383AE-1CA8-42DD-B3C3-E26AF8DB54C3}" destId="{54A661CF-D0E9-4B62-B4B0-F2818B1184C4}" srcOrd="0" destOrd="0" presId="urn:microsoft.com/office/officeart/2005/8/layout/list1"/>
    <dgm:cxn modelId="{69CC0E0E-E6EE-496E-93B0-5A3BB75B673F}" srcId="{CC142403-4891-48FD-8664-B0048C01F585}" destId="{9CD45BB7-F3BF-4CF0-8373-26DC84158C12}" srcOrd="4" destOrd="0" parTransId="{AB2BA091-8951-48E5-97DC-E59C0ED3D112}" sibTransId="{EA985BA8-2C7E-4A4F-BFB5-52101C324764}"/>
    <dgm:cxn modelId="{23710CAD-5B29-40D1-8BD8-5195DCA9FBF8}" type="presOf" srcId="{9CD45BB7-F3BF-4CF0-8373-26DC84158C12}" destId="{0008AB1C-FE3F-446B-B16A-0E7A284591A4}" srcOrd="1" destOrd="0" presId="urn:microsoft.com/office/officeart/2005/8/layout/list1"/>
    <dgm:cxn modelId="{13A3D57C-4C0D-428F-B316-5E0D2FEFD826}" type="presOf" srcId="{430383AE-1CA8-42DD-B3C3-E26AF8DB54C3}" destId="{60CBFD47-45B1-42CF-9126-134AFC3DF6A5}" srcOrd="1" destOrd="0" presId="urn:microsoft.com/office/officeart/2005/8/layout/list1"/>
    <dgm:cxn modelId="{9D4ED68F-0818-4508-B0FB-2FCF74B5FC28}" type="presOf" srcId="{12F36036-7DD8-43C0-9AD3-298948BBE4E9}" destId="{17F99881-0703-4B0C-978A-EE9A2A7BE2D5}" srcOrd="0" destOrd="0" presId="urn:microsoft.com/office/officeart/2005/8/layout/list1"/>
    <dgm:cxn modelId="{84EAF6FA-C084-4AE6-AA60-AE8443AF1605}" type="presOf" srcId="{E48CAE9E-5290-473A-B745-AA861ECDF2A4}" destId="{655E34B2-7AC8-4B6C-BC20-2263F17314D9}" srcOrd="1" destOrd="0" presId="urn:microsoft.com/office/officeart/2005/8/layout/list1"/>
    <dgm:cxn modelId="{5A0E49CE-2E13-46F2-9E83-E9C39E325151}" type="presOf" srcId="{12F36036-7DD8-43C0-9AD3-298948BBE4E9}" destId="{B02D3B3B-AE85-4F89-8AE3-2B511D36BFB6}" srcOrd="1" destOrd="0" presId="urn:microsoft.com/office/officeart/2005/8/layout/list1"/>
    <dgm:cxn modelId="{C53D8017-38FE-4160-A74C-68D1582C602A}" srcId="{CC142403-4891-48FD-8664-B0048C01F585}" destId="{430383AE-1CA8-42DD-B3C3-E26AF8DB54C3}" srcOrd="3" destOrd="0" parTransId="{D417C27A-0887-40AE-B299-1D6799EF0594}" sibTransId="{67E3FB49-241F-411C-B3BC-E99D203A86ED}"/>
    <dgm:cxn modelId="{51BCEF29-1991-48D9-AD18-88F37AFFBA44}" srcId="{CC142403-4891-48FD-8664-B0048C01F585}" destId="{E48CAE9E-5290-473A-B745-AA861ECDF2A4}" srcOrd="1" destOrd="0" parTransId="{EE47439B-E4DE-44AA-9548-C9AD0A5E6CB5}" sibTransId="{0C36A37E-70F1-4984-9952-AEA31E3C600D}"/>
    <dgm:cxn modelId="{522DE96D-8DD4-4E75-9C0B-973D7F03AF09}" srcId="{CC142403-4891-48FD-8664-B0048C01F585}" destId="{3F6317AE-77EC-449F-9BE7-9B7BB3DF5BFD}" srcOrd="2" destOrd="0" parTransId="{335407E0-87EA-476E-B079-6E7288478649}" sibTransId="{85779BC9-DB6F-42DD-B0CD-2448B8B1B98C}"/>
    <dgm:cxn modelId="{D847DF07-5FA2-4D67-B66B-00844567E369}" type="presOf" srcId="{9CD45BB7-F3BF-4CF0-8373-26DC84158C12}" destId="{5BCE34DA-7681-4A00-9C00-314807EF28BB}" srcOrd="0" destOrd="0" presId="urn:microsoft.com/office/officeart/2005/8/layout/list1"/>
    <dgm:cxn modelId="{E0A9B305-7576-4111-96DE-759EA7756773}" type="presOf" srcId="{3F6317AE-77EC-449F-9BE7-9B7BB3DF5BFD}" destId="{561764D2-947D-40CC-A909-0A3291BAE5D8}" srcOrd="1" destOrd="0" presId="urn:microsoft.com/office/officeart/2005/8/layout/list1"/>
    <dgm:cxn modelId="{810B181A-ED40-4DA5-910D-1B3A50769B94}" type="presOf" srcId="{CC142403-4891-48FD-8664-B0048C01F585}" destId="{2B89D608-E70A-41DC-81FA-46AB5183A915}" srcOrd="0" destOrd="0" presId="urn:microsoft.com/office/officeart/2005/8/layout/list1"/>
    <dgm:cxn modelId="{9C430AAF-E3A4-47A5-AB2B-195D2DDD83F1}" srcId="{CC142403-4891-48FD-8664-B0048C01F585}" destId="{12F36036-7DD8-43C0-9AD3-298948BBE4E9}" srcOrd="0" destOrd="0" parTransId="{B0557A4E-89A6-4DBC-837F-8F17DFCDA447}" sibTransId="{02055F96-65B6-4470-9C50-F800CBBB3ADE}"/>
    <dgm:cxn modelId="{B5950958-26AD-40E4-BACB-4E2B718B9D8B}" type="presOf" srcId="{E48CAE9E-5290-473A-B745-AA861ECDF2A4}" destId="{A50B2D4B-D093-498E-811A-66A1CD2B282F}" srcOrd="0" destOrd="0" presId="urn:microsoft.com/office/officeart/2005/8/layout/list1"/>
    <dgm:cxn modelId="{F6E8DBB7-9E19-40B2-B07B-E3F03CB5824D}" type="presOf" srcId="{3F6317AE-77EC-449F-9BE7-9B7BB3DF5BFD}" destId="{9BFEED7C-0184-4A11-B1A3-52552520F36E}" srcOrd="0" destOrd="0" presId="urn:microsoft.com/office/officeart/2005/8/layout/list1"/>
    <dgm:cxn modelId="{8C7D10B0-D38D-4159-9246-2F9DFDA1AD2E}" type="presParOf" srcId="{2B89D608-E70A-41DC-81FA-46AB5183A915}" destId="{404CC6FD-716D-4A6A-BAB5-FE8F68F5B516}" srcOrd="0" destOrd="0" presId="urn:microsoft.com/office/officeart/2005/8/layout/list1"/>
    <dgm:cxn modelId="{EBE80484-D882-4A9F-B6A0-747C287F7DE2}" type="presParOf" srcId="{404CC6FD-716D-4A6A-BAB5-FE8F68F5B516}" destId="{17F99881-0703-4B0C-978A-EE9A2A7BE2D5}" srcOrd="0" destOrd="0" presId="urn:microsoft.com/office/officeart/2005/8/layout/list1"/>
    <dgm:cxn modelId="{1864B8F7-5002-42CF-BCEC-1B8300B5CBD3}" type="presParOf" srcId="{404CC6FD-716D-4A6A-BAB5-FE8F68F5B516}" destId="{B02D3B3B-AE85-4F89-8AE3-2B511D36BFB6}" srcOrd="1" destOrd="0" presId="urn:microsoft.com/office/officeart/2005/8/layout/list1"/>
    <dgm:cxn modelId="{0A170DBB-BC13-4B12-BE6A-B2688FCDFE04}" type="presParOf" srcId="{2B89D608-E70A-41DC-81FA-46AB5183A915}" destId="{93703335-D07E-4913-992B-87D73E3396B8}" srcOrd="1" destOrd="0" presId="urn:microsoft.com/office/officeart/2005/8/layout/list1"/>
    <dgm:cxn modelId="{61281C98-C2CA-40E3-B2B5-A52C110F86F7}" type="presParOf" srcId="{2B89D608-E70A-41DC-81FA-46AB5183A915}" destId="{1F63C9F7-1051-4636-B97E-0313AB472D0B}" srcOrd="2" destOrd="0" presId="urn:microsoft.com/office/officeart/2005/8/layout/list1"/>
    <dgm:cxn modelId="{D6AA9E1D-EED8-45F1-AD99-1C495EF20572}" type="presParOf" srcId="{2B89D608-E70A-41DC-81FA-46AB5183A915}" destId="{2FA4F369-1DF7-4529-9A8C-879049A83B82}" srcOrd="3" destOrd="0" presId="urn:microsoft.com/office/officeart/2005/8/layout/list1"/>
    <dgm:cxn modelId="{5EA47939-FD36-449C-8326-71CCC1F33184}" type="presParOf" srcId="{2B89D608-E70A-41DC-81FA-46AB5183A915}" destId="{6CF238C9-05CF-4D7E-B553-DBDD459C52FF}" srcOrd="4" destOrd="0" presId="urn:microsoft.com/office/officeart/2005/8/layout/list1"/>
    <dgm:cxn modelId="{3AD1669C-1AF2-4C53-AD2F-E2E32CE074E6}" type="presParOf" srcId="{6CF238C9-05CF-4D7E-B553-DBDD459C52FF}" destId="{A50B2D4B-D093-498E-811A-66A1CD2B282F}" srcOrd="0" destOrd="0" presId="urn:microsoft.com/office/officeart/2005/8/layout/list1"/>
    <dgm:cxn modelId="{2458D359-AA55-40E8-AC4A-CF63FEF47D18}" type="presParOf" srcId="{6CF238C9-05CF-4D7E-B553-DBDD459C52FF}" destId="{655E34B2-7AC8-4B6C-BC20-2263F17314D9}" srcOrd="1" destOrd="0" presId="urn:microsoft.com/office/officeart/2005/8/layout/list1"/>
    <dgm:cxn modelId="{82B18719-088E-412B-B682-B0FD784899A8}" type="presParOf" srcId="{2B89D608-E70A-41DC-81FA-46AB5183A915}" destId="{F07970EC-A96B-40E5-89E3-B033EFB8FE03}" srcOrd="5" destOrd="0" presId="urn:microsoft.com/office/officeart/2005/8/layout/list1"/>
    <dgm:cxn modelId="{33B345A3-574F-40B4-B800-96CA7F945576}" type="presParOf" srcId="{2B89D608-E70A-41DC-81FA-46AB5183A915}" destId="{46B8EC1E-67CF-488B-810A-3BD832CCAE2D}" srcOrd="6" destOrd="0" presId="urn:microsoft.com/office/officeart/2005/8/layout/list1"/>
    <dgm:cxn modelId="{0440AE2E-44DE-4BE8-BF98-B487FAFFC435}" type="presParOf" srcId="{2B89D608-E70A-41DC-81FA-46AB5183A915}" destId="{67CBA7D8-9421-4298-BF3B-374EC30DDC64}" srcOrd="7" destOrd="0" presId="urn:microsoft.com/office/officeart/2005/8/layout/list1"/>
    <dgm:cxn modelId="{46E4B164-4771-4036-B154-45188CF1949E}" type="presParOf" srcId="{2B89D608-E70A-41DC-81FA-46AB5183A915}" destId="{6860512B-AF8A-4AE0-9317-8E8013DF21D7}" srcOrd="8" destOrd="0" presId="urn:microsoft.com/office/officeart/2005/8/layout/list1"/>
    <dgm:cxn modelId="{4B94E2C4-1C15-41FB-B4E7-4D22FFDF96A1}" type="presParOf" srcId="{6860512B-AF8A-4AE0-9317-8E8013DF21D7}" destId="{9BFEED7C-0184-4A11-B1A3-52552520F36E}" srcOrd="0" destOrd="0" presId="urn:microsoft.com/office/officeart/2005/8/layout/list1"/>
    <dgm:cxn modelId="{A3068F58-FEC2-4225-A99E-44688D09D62D}" type="presParOf" srcId="{6860512B-AF8A-4AE0-9317-8E8013DF21D7}" destId="{561764D2-947D-40CC-A909-0A3291BAE5D8}" srcOrd="1" destOrd="0" presId="urn:microsoft.com/office/officeart/2005/8/layout/list1"/>
    <dgm:cxn modelId="{B762CB2A-B53A-45FD-A67A-D2330892F878}" type="presParOf" srcId="{2B89D608-E70A-41DC-81FA-46AB5183A915}" destId="{E115A625-C96B-4580-9748-C4CBA6151BBA}" srcOrd="9" destOrd="0" presId="urn:microsoft.com/office/officeart/2005/8/layout/list1"/>
    <dgm:cxn modelId="{919EAFC7-E48D-48C4-B178-A59C75B9FE79}" type="presParOf" srcId="{2B89D608-E70A-41DC-81FA-46AB5183A915}" destId="{738D8978-6C8B-412C-923E-2F709ECCCC3A}" srcOrd="10" destOrd="0" presId="urn:microsoft.com/office/officeart/2005/8/layout/list1"/>
    <dgm:cxn modelId="{B3DBFAF3-3081-4020-ADB0-3EBB5BE27F95}" type="presParOf" srcId="{2B89D608-E70A-41DC-81FA-46AB5183A915}" destId="{ED78B735-58BE-4D83-9253-B794F8C26E48}" srcOrd="11" destOrd="0" presId="urn:microsoft.com/office/officeart/2005/8/layout/list1"/>
    <dgm:cxn modelId="{532585B4-8003-4055-BE60-D91E0D5BFA84}" type="presParOf" srcId="{2B89D608-E70A-41DC-81FA-46AB5183A915}" destId="{806B6619-0849-41EF-899C-47469CA479D3}" srcOrd="12" destOrd="0" presId="urn:microsoft.com/office/officeart/2005/8/layout/list1"/>
    <dgm:cxn modelId="{18CF7EEC-04A5-4DC4-BB58-2A09A030B1C9}" type="presParOf" srcId="{806B6619-0849-41EF-899C-47469CA479D3}" destId="{54A661CF-D0E9-4B62-B4B0-F2818B1184C4}" srcOrd="0" destOrd="0" presId="urn:microsoft.com/office/officeart/2005/8/layout/list1"/>
    <dgm:cxn modelId="{18E74267-9B7F-49B7-B9BB-F6497444FD3F}" type="presParOf" srcId="{806B6619-0849-41EF-899C-47469CA479D3}" destId="{60CBFD47-45B1-42CF-9126-134AFC3DF6A5}" srcOrd="1" destOrd="0" presId="urn:microsoft.com/office/officeart/2005/8/layout/list1"/>
    <dgm:cxn modelId="{7F4DB18D-C339-44FA-AAF0-21053CEDC6E4}" type="presParOf" srcId="{2B89D608-E70A-41DC-81FA-46AB5183A915}" destId="{9706CB4D-027C-4CD1-90B7-DBD338691DE9}" srcOrd="13" destOrd="0" presId="urn:microsoft.com/office/officeart/2005/8/layout/list1"/>
    <dgm:cxn modelId="{9FC00324-2876-499D-9A4B-F49F450B25EF}" type="presParOf" srcId="{2B89D608-E70A-41DC-81FA-46AB5183A915}" destId="{1A2F7D84-1DCD-40A3-A74F-33AAFCE5DEF8}" srcOrd="14" destOrd="0" presId="urn:microsoft.com/office/officeart/2005/8/layout/list1"/>
    <dgm:cxn modelId="{D2FD84AF-1679-4A9C-A6BD-766804ED166D}" type="presParOf" srcId="{2B89D608-E70A-41DC-81FA-46AB5183A915}" destId="{C43B57C5-98DE-4CB1-8C88-33D47122F368}" srcOrd="15" destOrd="0" presId="urn:microsoft.com/office/officeart/2005/8/layout/list1"/>
    <dgm:cxn modelId="{F2E4C52F-2593-4ADF-93B3-6EC7C819E652}" type="presParOf" srcId="{2B89D608-E70A-41DC-81FA-46AB5183A915}" destId="{940B50B7-6CAB-46C1-BCE4-BF98BC60FB8D}" srcOrd="16" destOrd="0" presId="urn:microsoft.com/office/officeart/2005/8/layout/list1"/>
    <dgm:cxn modelId="{B5775516-6E8B-46A5-AFBA-03EA9360C0CF}" type="presParOf" srcId="{940B50B7-6CAB-46C1-BCE4-BF98BC60FB8D}" destId="{5BCE34DA-7681-4A00-9C00-314807EF28BB}" srcOrd="0" destOrd="0" presId="urn:microsoft.com/office/officeart/2005/8/layout/list1"/>
    <dgm:cxn modelId="{D83E2D34-48DE-4B77-ABD1-DC9BEF8AC724}" type="presParOf" srcId="{940B50B7-6CAB-46C1-BCE4-BF98BC60FB8D}" destId="{0008AB1C-FE3F-446B-B16A-0E7A284591A4}" srcOrd="1" destOrd="0" presId="urn:microsoft.com/office/officeart/2005/8/layout/list1"/>
    <dgm:cxn modelId="{514FEA2D-0FFC-492A-9575-FAD3BE6A0944}" type="presParOf" srcId="{2B89D608-E70A-41DC-81FA-46AB5183A915}" destId="{C5649D8A-5249-408B-A9FF-D25EBFE7DBD2}" srcOrd="17" destOrd="0" presId="urn:microsoft.com/office/officeart/2005/8/layout/list1"/>
    <dgm:cxn modelId="{8A33246B-6839-44A9-96F7-FC42F4B483BE}" type="presParOf" srcId="{2B89D608-E70A-41DC-81FA-46AB5183A915}" destId="{4870212D-ED44-40D5-89D1-41C082655B0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8E8797B-4C8D-491F-B06A-900994C6DF0C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C35A2F3-202A-4C5B-B32B-2B1D405BF98B}">
      <dgm:prSet phldrT="[Testo]"/>
      <dgm:spPr>
        <a:solidFill>
          <a:srgbClr val="0066FF"/>
        </a:solidFill>
      </dgm:spPr>
      <dgm:t>
        <a:bodyPr/>
        <a:lstStyle/>
        <a:p>
          <a:r>
            <a:rPr lang="it-IT" b="1" dirty="0" err="1" smtClean="0">
              <a:solidFill>
                <a:srgbClr val="FFFF00"/>
              </a:solidFill>
            </a:rPr>
            <a:t>Criteria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selected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to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identify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population</a:t>
          </a:r>
          <a:r>
            <a:rPr lang="it-IT" b="1" dirty="0" smtClean="0">
              <a:solidFill>
                <a:srgbClr val="FFFF00"/>
              </a:solidFill>
            </a:rPr>
            <a:t> at </a:t>
          </a:r>
          <a:r>
            <a:rPr lang="it-IT" b="1" dirty="0" err="1" smtClean="0">
              <a:solidFill>
                <a:srgbClr val="FFFF00"/>
              </a:solidFill>
            </a:rPr>
            <a:t>risk</a:t>
          </a:r>
          <a:r>
            <a:rPr lang="it-IT" b="1" dirty="0" smtClean="0">
              <a:solidFill>
                <a:srgbClr val="FFFF00"/>
              </a:solidFill>
            </a:rPr>
            <a:t> </a:t>
          </a:r>
          <a:r>
            <a:rPr lang="it-IT" b="1" dirty="0" err="1" smtClean="0">
              <a:solidFill>
                <a:srgbClr val="FFFF00"/>
              </a:solidFill>
            </a:rPr>
            <a:t>for</a:t>
          </a:r>
          <a:r>
            <a:rPr lang="it-IT" b="1" dirty="0" smtClean="0">
              <a:solidFill>
                <a:srgbClr val="FFFF00"/>
              </a:solidFill>
            </a:rPr>
            <a:t> CPE </a:t>
          </a:r>
          <a:endParaRPr lang="it-IT" b="1" dirty="0">
            <a:solidFill>
              <a:srgbClr val="FFFF00"/>
            </a:solidFill>
          </a:endParaRPr>
        </a:p>
      </dgm:t>
    </dgm:pt>
    <dgm:pt modelId="{E386AC12-057F-4711-BE4A-851B1C38D614}" type="parTrans" cxnId="{85A07DEC-1965-40F7-8BE7-A03824CA896D}">
      <dgm:prSet/>
      <dgm:spPr/>
      <dgm:t>
        <a:bodyPr/>
        <a:lstStyle/>
        <a:p>
          <a:endParaRPr lang="it-IT"/>
        </a:p>
      </dgm:t>
    </dgm:pt>
    <dgm:pt modelId="{B0AB6026-55CA-41E0-A215-4C48C0E8A078}" type="sibTrans" cxnId="{85A07DEC-1965-40F7-8BE7-A03824CA896D}">
      <dgm:prSet/>
      <dgm:spPr/>
      <dgm:t>
        <a:bodyPr/>
        <a:lstStyle/>
        <a:p>
          <a:endParaRPr lang="it-IT"/>
        </a:p>
      </dgm:t>
    </dgm:pt>
    <dgm:pt modelId="{1DD695DD-3CD7-4186-B45B-74285C5D988F}">
      <dgm:prSet phldrT="[Testo]" custT="1"/>
      <dgm:spPr>
        <a:solidFill>
          <a:srgbClr val="FFC000"/>
        </a:solidFill>
      </dgm:spPr>
      <dgm:t>
        <a:bodyPr/>
        <a:lstStyle/>
        <a:p>
          <a:r>
            <a:rPr lang="it-IT" sz="1400" b="1" dirty="0" smtClean="0">
              <a:solidFill>
                <a:srgbClr val="002060"/>
              </a:solidFill>
            </a:rPr>
            <a:t>Screening </a:t>
          </a:r>
          <a:r>
            <a:rPr lang="it-IT" sz="1400" b="1" dirty="0" err="1" smtClean="0">
              <a:solidFill>
                <a:srgbClr val="002060"/>
              </a:solidFill>
            </a:rPr>
            <a:t>of</a:t>
          </a:r>
          <a:r>
            <a:rPr lang="it-IT" sz="1400" b="1" dirty="0" smtClean="0">
              <a:solidFill>
                <a:srgbClr val="002060"/>
              </a:solidFill>
            </a:rPr>
            <a:t> the </a:t>
          </a:r>
          <a:r>
            <a:rPr lang="it-IT" sz="1400" b="1" dirty="0" err="1" smtClean="0">
              <a:solidFill>
                <a:srgbClr val="002060"/>
              </a:solidFill>
            </a:rPr>
            <a:t>population</a:t>
          </a:r>
          <a:r>
            <a:rPr lang="it-IT" sz="1400" b="1" dirty="0" smtClean="0">
              <a:solidFill>
                <a:srgbClr val="002060"/>
              </a:solidFill>
            </a:rPr>
            <a:t> at </a:t>
          </a:r>
          <a:r>
            <a:rPr lang="it-IT" sz="1400" b="1" dirty="0" err="1" smtClean="0">
              <a:solidFill>
                <a:srgbClr val="002060"/>
              </a:solidFill>
            </a:rPr>
            <a:t>risk</a:t>
          </a:r>
          <a:r>
            <a:rPr lang="it-IT" sz="1400" b="1" dirty="0" smtClean="0">
              <a:solidFill>
                <a:srgbClr val="002060"/>
              </a:solidFill>
            </a:rPr>
            <a:t> (</a:t>
          </a:r>
          <a:r>
            <a:rPr lang="it-IT" sz="1400" b="1" dirty="0" err="1" smtClean="0">
              <a:solidFill>
                <a:srgbClr val="002060"/>
              </a:solidFill>
            </a:rPr>
            <a:t>rectal</a:t>
          </a:r>
          <a:r>
            <a:rPr lang="it-IT" sz="1400" b="1" dirty="0" smtClean="0">
              <a:solidFill>
                <a:srgbClr val="002060"/>
              </a:solidFill>
            </a:rPr>
            <a:t> </a:t>
          </a:r>
          <a:r>
            <a:rPr lang="it-IT" sz="1400" b="1" dirty="0" err="1" smtClean="0">
              <a:solidFill>
                <a:srgbClr val="002060"/>
              </a:solidFill>
            </a:rPr>
            <a:t>swab</a:t>
          </a:r>
          <a:r>
            <a:rPr lang="it-IT" sz="1400" b="1" dirty="0" smtClean="0">
              <a:solidFill>
                <a:srgbClr val="002060"/>
              </a:solidFill>
            </a:rPr>
            <a:t>)</a:t>
          </a:r>
          <a:endParaRPr lang="it-IT" sz="1400" b="1" dirty="0">
            <a:solidFill>
              <a:srgbClr val="002060"/>
            </a:solidFill>
          </a:endParaRPr>
        </a:p>
      </dgm:t>
    </dgm:pt>
    <dgm:pt modelId="{9253CCCF-CC42-4618-8F1E-BB88B46F17A6}" type="parTrans" cxnId="{ECF4B8AC-B8F7-4758-8CEA-92EB81BD6956}">
      <dgm:prSet/>
      <dgm:spPr/>
      <dgm:t>
        <a:bodyPr/>
        <a:lstStyle/>
        <a:p>
          <a:endParaRPr lang="it-IT"/>
        </a:p>
      </dgm:t>
    </dgm:pt>
    <dgm:pt modelId="{6BDC4612-93FF-41FD-AC3E-ED7542D7349C}" type="sibTrans" cxnId="{ECF4B8AC-B8F7-4758-8CEA-92EB81BD6956}">
      <dgm:prSet/>
      <dgm:spPr/>
      <dgm:t>
        <a:bodyPr/>
        <a:lstStyle/>
        <a:p>
          <a:endParaRPr lang="it-IT"/>
        </a:p>
      </dgm:t>
    </dgm:pt>
    <dgm:pt modelId="{222F239A-0197-4F33-8948-B8FC256A8D0A}">
      <dgm:prSet phldrT="[Testo]" custT="1"/>
      <dgm:spPr>
        <a:solidFill>
          <a:srgbClr val="92D050"/>
        </a:solidFill>
      </dgm:spPr>
      <dgm:t>
        <a:bodyPr/>
        <a:lstStyle/>
        <a:p>
          <a:r>
            <a:rPr lang="it-IT" sz="1400" b="1" dirty="0" smtClean="0">
              <a:solidFill>
                <a:srgbClr val="002060"/>
              </a:solidFill>
            </a:rPr>
            <a:t>Preventive </a:t>
          </a:r>
          <a:r>
            <a:rPr lang="it-IT" sz="1400" b="1" dirty="0" err="1" smtClean="0">
              <a:solidFill>
                <a:srgbClr val="002060"/>
              </a:solidFill>
            </a:rPr>
            <a:t>contact</a:t>
          </a:r>
          <a:r>
            <a:rPr lang="it-IT" sz="1400" b="1" dirty="0" smtClean="0">
              <a:solidFill>
                <a:srgbClr val="002060"/>
              </a:solidFill>
            </a:rPr>
            <a:t> </a:t>
          </a:r>
          <a:r>
            <a:rPr lang="it-IT" sz="1400" b="1" dirty="0" err="1" smtClean="0">
              <a:solidFill>
                <a:srgbClr val="002060"/>
              </a:solidFill>
            </a:rPr>
            <a:t>isolation</a:t>
          </a:r>
          <a:r>
            <a:rPr lang="it-IT" sz="1400" b="1" dirty="0" smtClean="0">
              <a:solidFill>
                <a:srgbClr val="002060"/>
              </a:solidFill>
            </a:rPr>
            <a:t>,</a:t>
          </a:r>
        </a:p>
        <a:p>
          <a:r>
            <a:rPr lang="it-IT" sz="1400" b="1" dirty="0" smtClean="0">
              <a:solidFill>
                <a:srgbClr val="002060"/>
              </a:solidFill>
            </a:rPr>
            <a:t> </a:t>
          </a:r>
          <a:r>
            <a:rPr lang="it-IT" sz="1400" b="1" dirty="0" err="1" smtClean="0">
              <a:solidFill>
                <a:srgbClr val="002060"/>
              </a:solidFill>
            </a:rPr>
            <a:t>protective</a:t>
          </a:r>
          <a:r>
            <a:rPr lang="it-IT" sz="1400" b="1" dirty="0" smtClean="0">
              <a:solidFill>
                <a:srgbClr val="002060"/>
              </a:solidFill>
            </a:rPr>
            <a:t> </a:t>
          </a:r>
          <a:r>
            <a:rPr lang="it-IT" sz="1400" b="1" dirty="0" err="1" smtClean="0">
              <a:solidFill>
                <a:srgbClr val="002060"/>
              </a:solidFill>
            </a:rPr>
            <a:t>measures</a:t>
          </a:r>
          <a:endParaRPr lang="it-IT" sz="1400" b="1" dirty="0">
            <a:solidFill>
              <a:srgbClr val="002060"/>
            </a:solidFill>
          </a:endParaRPr>
        </a:p>
      </dgm:t>
    </dgm:pt>
    <dgm:pt modelId="{E5672C69-0F43-481E-89BC-819C8F089500}" type="parTrans" cxnId="{6EF81DB5-66AB-4562-BE48-4453EC861B80}">
      <dgm:prSet/>
      <dgm:spPr/>
      <dgm:t>
        <a:bodyPr/>
        <a:lstStyle/>
        <a:p>
          <a:endParaRPr lang="it-IT"/>
        </a:p>
      </dgm:t>
    </dgm:pt>
    <dgm:pt modelId="{689BB003-B03C-4300-A605-9F8249B867B4}" type="sibTrans" cxnId="{6EF81DB5-66AB-4562-BE48-4453EC861B80}">
      <dgm:prSet/>
      <dgm:spPr/>
      <dgm:t>
        <a:bodyPr/>
        <a:lstStyle/>
        <a:p>
          <a:endParaRPr lang="it-IT"/>
        </a:p>
      </dgm:t>
    </dgm:pt>
    <dgm:pt modelId="{48AA65EE-DF75-4FDB-A5BB-FD5FA728A230}">
      <dgm:prSet phldrT="[Testo]" custT="1"/>
      <dgm:spPr>
        <a:solidFill>
          <a:srgbClr val="00B050"/>
        </a:solidFill>
      </dgm:spPr>
      <dgm:t>
        <a:bodyPr/>
        <a:lstStyle/>
        <a:p>
          <a:r>
            <a:rPr lang="it-IT" sz="1400" b="1" dirty="0" err="1" smtClean="0"/>
            <a:t>If</a:t>
          </a:r>
          <a:r>
            <a:rPr lang="it-IT" sz="1400" b="1" dirty="0" smtClean="0"/>
            <a:t> the test </a:t>
          </a:r>
          <a:r>
            <a:rPr lang="it-IT" sz="1400" b="1" dirty="0" err="1" smtClean="0"/>
            <a:t>result</a:t>
          </a:r>
          <a:r>
            <a:rPr lang="it-IT" sz="1400" b="1" dirty="0" smtClean="0"/>
            <a:t> </a:t>
          </a:r>
          <a:r>
            <a:rPr lang="it-IT" sz="1400" b="1" dirty="0" err="1" smtClean="0"/>
            <a:t>is</a:t>
          </a:r>
          <a:r>
            <a:rPr lang="it-IT" sz="1400" b="1" dirty="0" smtClean="0"/>
            <a:t> positive …</a:t>
          </a:r>
          <a:endParaRPr lang="it-IT" sz="1400" b="1" dirty="0"/>
        </a:p>
      </dgm:t>
    </dgm:pt>
    <dgm:pt modelId="{C62CC3BA-F34D-4885-8103-DF7433B30C58}" type="parTrans" cxnId="{74062C8B-AC86-4827-ADF3-BA199492F57D}">
      <dgm:prSet/>
      <dgm:spPr/>
      <dgm:t>
        <a:bodyPr/>
        <a:lstStyle/>
        <a:p>
          <a:endParaRPr lang="it-IT"/>
        </a:p>
      </dgm:t>
    </dgm:pt>
    <dgm:pt modelId="{962119FD-B5B2-4138-8BFA-004DC0D90CA4}" type="sibTrans" cxnId="{74062C8B-AC86-4827-ADF3-BA199492F57D}">
      <dgm:prSet/>
      <dgm:spPr/>
      <dgm:t>
        <a:bodyPr/>
        <a:lstStyle/>
        <a:p>
          <a:endParaRPr lang="it-IT"/>
        </a:p>
      </dgm:t>
    </dgm:pt>
    <dgm:pt modelId="{7C799E5C-5BA3-42C1-96D1-055AA14BDE66}">
      <dgm:prSet phldrT="[Testo]" custT="1"/>
      <dgm:spPr>
        <a:solidFill>
          <a:srgbClr val="FF0000"/>
        </a:solidFill>
      </dgm:spPr>
      <dgm:t>
        <a:bodyPr/>
        <a:lstStyle/>
        <a:p>
          <a:r>
            <a:rPr lang="it-IT" sz="1400" b="1" dirty="0" err="1" smtClean="0">
              <a:solidFill>
                <a:srgbClr val="002060"/>
              </a:solidFill>
            </a:rPr>
            <a:t>Antibiotic</a:t>
          </a:r>
          <a:r>
            <a:rPr lang="it-IT" sz="1400" b="1" dirty="0" smtClean="0">
              <a:solidFill>
                <a:srgbClr val="002060"/>
              </a:solidFill>
            </a:rPr>
            <a:t> </a:t>
          </a:r>
          <a:r>
            <a:rPr lang="it-IT" sz="1400" b="1" dirty="0" err="1" smtClean="0">
              <a:solidFill>
                <a:srgbClr val="002060"/>
              </a:solidFill>
            </a:rPr>
            <a:t>suscettibility</a:t>
          </a:r>
          <a:r>
            <a:rPr lang="it-IT" sz="1400" b="1" dirty="0" smtClean="0">
              <a:solidFill>
                <a:srgbClr val="002060"/>
              </a:solidFill>
            </a:rPr>
            <a:t> test</a:t>
          </a:r>
          <a:endParaRPr lang="it-IT" sz="1300" b="1" dirty="0">
            <a:solidFill>
              <a:srgbClr val="002060"/>
            </a:solidFill>
          </a:endParaRPr>
        </a:p>
      </dgm:t>
    </dgm:pt>
    <dgm:pt modelId="{CACC0927-6927-42EE-B8B6-E1B81ED89582}" type="parTrans" cxnId="{8A6F1190-11E5-4702-8BB4-5EFF45E7262B}">
      <dgm:prSet/>
      <dgm:spPr/>
      <dgm:t>
        <a:bodyPr/>
        <a:lstStyle/>
        <a:p>
          <a:endParaRPr lang="it-IT"/>
        </a:p>
      </dgm:t>
    </dgm:pt>
    <dgm:pt modelId="{C3B0DB30-8472-4141-A91B-9CB506E01152}" type="sibTrans" cxnId="{8A6F1190-11E5-4702-8BB4-5EFF45E7262B}">
      <dgm:prSet/>
      <dgm:spPr/>
      <dgm:t>
        <a:bodyPr/>
        <a:lstStyle/>
        <a:p>
          <a:endParaRPr lang="it-IT"/>
        </a:p>
      </dgm:t>
    </dgm:pt>
    <dgm:pt modelId="{DCC7A221-59C3-4C1A-B2E3-4AE6A4412AA9}">
      <dgm:prSet phldrT="[Testo]" custT="1"/>
      <dgm:spPr/>
      <dgm:t>
        <a:bodyPr/>
        <a:lstStyle/>
        <a:p>
          <a:r>
            <a:rPr lang="it-IT" sz="1800" b="1" dirty="0" err="1" smtClean="0"/>
            <a:t>Recommendations</a:t>
          </a:r>
          <a:endParaRPr lang="it-IT" sz="1800" b="1" dirty="0" smtClean="0"/>
        </a:p>
        <a:p>
          <a:r>
            <a:rPr lang="it-IT" sz="1400" b="1" dirty="0" smtClean="0">
              <a:solidFill>
                <a:schemeClr val="bg1"/>
              </a:solidFill>
              <a:hlinkClick xmlns:r="http://schemas.openxmlformats.org/officeDocument/2006/relationships" r:id="rId1"/>
            </a:rPr>
            <a:t>http://intranet.gaslini.lan/CCD/CIO</a:t>
          </a:r>
        </a:p>
      </dgm:t>
    </dgm:pt>
    <dgm:pt modelId="{E74FD396-2C57-4B0E-BB35-0F00D6099BB8}" type="parTrans" cxnId="{4F7D2F1C-29C7-4FE5-8569-1F9351F5D06F}">
      <dgm:prSet/>
      <dgm:spPr/>
      <dgm:t>
        <a:bodyPr/>
        <a:lstStyle/>
        <a:p>
          <a:endParaRPr lang="it-IT"/>
        </a:p>
      </dgm:t>
    </dgm:pt>
    <dgm:pt modelId="{17902D49-A729-4EDF-BF0A-ACBEDEAE2C9A}" type="sibTrans" cxnId="{4F7D2F1C-29C7-4FE5-8569-1F9351F5D06F}">
      <dgm:prSet/>
      <dgm:spPr/>
      <dgm:t>
        <a:bodyPr/>
        <a:lstStyle/>
        <a:p>
          <a:endParaRPr lang="it-IT"/>
        </a:p>
      </dgm:t>
    </dgm:pt>
    <dgm:pt modelId="{753C6551-4330-486E-A93B-411934360E2A}">
      <dgm:prSet custT="1"/>
      <dgm:spPr>
        <a:solidFill>
          <a:srgbClr val="99CCFF"/>
        </a:solidFill>
      </dgm:spPr>
      <dgm:t>
        <a:bodyPr/>
        <a:lstStyle/>
        <a:p>
          <a:endParaRPr lang="it-IT" sz="1200" b="1" dirty="0" smtClean="0">
            <a:solidFill>
              <a:srgbClr val="002060"/>
            </a:solidFill>
          </a:endParaRPr>
        </a:p>
        <a:p>
          <a:r>
            <a:rPr lang="it-IT" sz="1200" b="1" dirty="0" err="1" smtClean="0">
              <a:solidFill>
                <a:srgbClr val="002060"/>
              </a:solidFill>
            </a:rPr>
            <a:t>Patient</a:t>
          </a:r>
          <a:r>
            <a:rPr lang="it-IT" sz="1200" b="1" dirty="0" smtClean="0">
              <a:solidFill>
                <a:srgbClr val="002060"/>
              </a:solidFill>
            </a:rPr>
            <a:t> </a:t>
          </a:r>
          <a:r>
            <a:rPr lang="it-IT" sz="1200" b="1" dirty="0" err="1" smtClean="0">
              <a:solidFill>
                <a:srgbClr val="002060"/>
              </a:solidFill>
            </a:rPr>
            <a:t>known</a:t>
          </a:r>
          <a:r>
            <a:rPr lang="it-IT" sz="1200" b="1" dirty="0" smtClean="0">
              <a:solidFill>
                <a:srgbClr val="002060"/>
              </a:solidFill>
            </a:rPr>
            <a:t> </a:t>
          </a:r>
          <a:r>
            <a:rPr lang="it-IT" sz="1200" b="1" dirty="0" err="1" smtClean="0">
              <a:solidFill>
                <a:srgbClr val="002060"/>
              </a:solidFill>
            </a:rPr>
            <a:t>infected</a:t>
          </a:r>
          <a:r>
            <a:rPr lang="it-IT" sz="1200" b="1" dirty="0" smtClean="0">
              <a:solidFill>
                <a:srgbClr val="002060"/>
              </a:solidFill>
            </a:rPr>
            <a:t>,</a:t>
          </a:r>
        </a:p>
        <a:p>
          <a:r>
            <a:rPr lang="it-IT" sz="1200" b="1" dirty="0" err="1" smtClean="0">
              <a:solidFill>
                <a:srgbClr val="002060"/>
              </a:solidFill>
            </a:rPr>
            <a:t>coming</a:t>
          </a:r>
          <a:r>
            <a:rPr lang="it-IT" sz="1200" b="1" dirty="0" smtClean="0">
              <a:solidFill>
                <a:srgbClr val="002060"/>
              </a:solidFill>
            </a:rPr>
            <a:t> </a:t>
          </a:r>
          <a:r>
            <a:rPr lang="it-IT" sz="1200" b="1" dirty="0" err="1" smtClean="0">
              <a:solidFill>
                <a:srgbClr val="002060"/>
              </a:solidFill>
            </a:rPr>
            <a:t>from</a:t>
          </a:r>
          <a:r>
            <a:rPr lang="it-IT" sz="1200" b="1" dirty="0" smtClean="0">
              <a:solidFill>
                <a:srgbClr val="002060"/>
              </a:solidFill>
            </a:rPr>
            <a:t> </a:t>
          </a:r>
          <a:r>
            <a:rPr lang="it-IT" sz="1200" b="1" dirty="0" err="1" smtClean="0">
              <a:solidFill>
                <a:srgbClr val="002060"/>
              </a:solidFill>
            </a:rPr>
            <a:t>abroad</a:t>
          </a:r>
          <a:r>
            <a:rPr lang="it-IT" sz="1200" b="1" dirty="0" smtClean="0">
              <a:solidFill>
                <a:srgbClr val="002060"/>
              </a:solidFill>
            </a:rPr>
            <a:t>, </a:t>
          </a:r>
        </a:p>
        <a:p>
          <a:r>
            <a:rPr lang="it-IT" sz="1200" b="1" dirty="0" smtClean="0">
              <a:solidFill>
                <a:srgbClr val="002060"/>
              </a:solidFill>
            </a:rPr>
            <a:t> </a:t>
          </a:r>
          <a:r>
            <a:rPr lang="it-IT" sz="1200" b="1" dirty="0" err="1" smtClean="0">
              <a:solidFill>
                <a:srgbClr val="002060"/>
              </a:solidFill>
            </a:rPr>
            <a:t>from</a:t>
          </a:r>
          <a:r>
            <a:rPr lang="it-IT" sz="1200" b="1" dirty="0" smtClean="0">
              <a:solidFill>
                <a:srgbClr val="002060"/>
              </a:solidFill>
            </a:rPr>
            <a:t> </a:t>
          </a:r>
          <a:r>
            <a:rPr lang="it-IT" sz="1200" b="1" dirty="0" err="1" smtClean="0">
              <a:solidFill>
                <a:srgbClr val="002060"/>
              </a:solidFill>
            </a:rPr>
            <a:t>other</a:t>
          </a:r>
          <a:r>
            <a:rPr lang="it-IT" sz="1200" b="1" dirty="0" smtClean="0">
              <a:solidFill>
                <a:srgbClr val="002060"/>
              </a:solidFill>
            </a:rPr>
            <a:t> hospital, </a:t>
          </a:r>
          <a:r>
            <a:rPr lang="en-US" sz="1200" b="1" dirty="0" smtClean="0">
              <a:solidFill>
                <a:srgbClr val="002060"/>
              </a:solidFill>
            </a:rPr>
            <a:t>hospitalized over the last three months</a:t>
          </a:r>
          <a:endParaRPr lang="it-IT" sz="1200" b="1" dirty="0" smtClean="0">
            <a:solidFill>
              <a:srgbClr val="002060"/>
            </a:solidFill>
          </a:endParaRPr>
        </a:p>
        <a:p>
          <a:r>
            <a:rPr lang="it-IT" sz="1100" dirty="0" smtClean="0"/>
            <a:t>,  </a:t>
          </a:r>
          <a:endParaRPr lang="it-IT" sz="1100" dirty="0"/>
        </a:p>
      </dgm:t>
    </dgm:pt>
    <dgm:pt modelId="{25FDB213-259A-41F0-9D3A-CD14C7B909F4}" type="parTrans" cxnId="{9D227C6D-0A78-4530-A611-3D8FD589E5D0}">
      <dgm:prSet/>
      <dgm:spPr/>
      <dgm:t>
        <a:bodyPr/>
        <a:lstStyle/>
        <a:p>
          <a:endParaRPr lang="it-IT"/>
        </a:p>
      </dgm:t>
    </dgm:pt>
    <dgm:pt modelId="{BA67ACE8-8A1D-4099-9DD6-FFBDA7242D10}" type="sibTrans" cxnId="{9D227C6D-0A78-4530-A611-3D8FD589E5D0}">
      <dgm:prSet/>
      <dgm:spPr/>
      <dgm:t>
        <a:bodyPr/>
        <a:lstStyle/>
        <a:p>
          <a:endParaRPr lang="it-IT"/>
        </a:p>
      </dgm:t>
    </dgm:pt>
    <dgm:pt modelId="{BBFFF8B5-6E47-456C-9D33-050AC3DBEDCB}" type="pres">
      <dgm:prSet presAssocID="{68E8797B-4C8D-491F-B06A-900994C6DF0C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it-IT"/>
        </a:p>
      </dgm:t>
    </dgm:pt>
    <dgm:pt modelId="{669F64EE-25FE-4C21-A798-7BDE066DD1A8}" type="pres">
      <dgm:prSet presAssocID="{5C35A2F3-202A-4C5B-B32B-2B1D405BF98B}" presName="compNode" presStyleCnt="0"/>
      <dgm:spPr/>
    </dgm:pt>
    <dgm:pt modelId="{4C90FC31-7E24-4F73-B483-53E105341524}" type="pres">
      <dgm:prSet presAssocID="{5C35A2F3-202A-4C5B-B32B-2B1D405BF98B}" presName="dummyConnPt" presStyleCnt="0"/>
      <dgm:spPr/>
    </dgm:pt>
    <dgm:pt modelId="{405C6514-FB40-466C-A040-114D19646AB1}" type="pres">
      <dgm:prSet presAssocID="{5C35A2F3-202A-4C5B-B32B-2B1D405BF98B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0B57C5F-3955-46EF-90A6-1ADCCFADA32D}" type="pres">
      <dgm:prSet presAssocID="{B0AB6026-55CA-41E0-A215-4C48C0E8A078}" presName="sibTrans" presStyleLbl="bgSibTrans2D1" presStyleIdx="0" presStyleCnt="6"/>
      <dgm:spPr/>
      <dgm:t>
        <a:bodyPr/>
        <a:lstStyle/>
        <a:p>
          <a:endParaRPr lang="it-IT"/>
        </a:p>
      </dgm:t>
    </dgm:pt>
    <dgm:pt modelId="{82F562DA-2A9E-44D3-84AC-C7E6D1F01B0F}" type="pres">
      <dgm:prSet presAssocID="{753C6551-4330-486E-A93B-411934360E2A}" presName="compNode" presStyleCnt="0"/>
      <dgm:spPr/>
    </dgm:pt>
    <dgm:pt modelId="{AB4DF26C-25BE-4DB8-A199-0473265903EE}" type="pres">
      <dgm:prSet presAssocID="{753C6551-4330-486E-A93B-411934360E2A}" presName="dummyConnPt" presStyleCnt="0"/>
      <dgm:spPr/>
    </dgm:pt>
    <dgm:pt modelId="{642C9EB8-E50F-478C-82AE-80C727CC47C8}" type="pres">
      <dgm:prSet presAssocID="{753C6551-4330-486E-A93B-411934360E2A}" presName="node" presStyleLbl="node1" presStyleIdx="1" presStyleCnt="7" custScaleY="1420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AB0B90B-AE2B-4AC0-8411-DC95F7C50391}" type="pres">
      <dgm:prSet presAssocID="{BA67ACE8-8A1D-4099-9DD6-FFBDA7242D10}" presName="sibTrans" presStyleLbl="bgSibTrans2D1" presStyleIdx="1" presStyleCnt="6"/>
      <dgm:spPr/>
      <dgm:t>
        <a:bodyPr/>
        <a:lstStyle/>
        <a:p>
          <a:endParaRPr lang="it-IT"/>
        </a:p>
      </dgm:t>
    </dgm:pt>
    <dgm:pt modelId="{0FBD6F0B-9CFD-4CD9-AADD-A253108834CE}" type="pres">
      <dgm:prSet presAssocID="{1DD695DD-3CD7-4186-B45B-74285C5D988F}" presName="compNode" presStyleCnt="0"/>
      <dgm:spPr/>
    </dgm:pt>
    <dgm:pt modelId="{4B571C8E-C92A-40F4-93D7-2133E0CAA0ED}" type="pres">
      <dgm:prSet presAssocID="{1DD695DD-3CD7-4186-B45B-74285C5D988F}" presName="dummyConnPt" presStyleCnt="0"/>
      <dgm:spPr/>
    </dgm:pt>
    <dgm:pt modelId="{7735A074-5EC4-443E-AE0F-FA9F21232E47}" type="pres">
      <dgm:prSet presAssocID="{1DD695DD-3CD7-4186-B45B-74285C5D988F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E5C382-1356-4A64-9ABE-D907901C8358}" type="pres">
      <dgm:prSet presAssocID="{6BDC4612-93FF-41FD-AC3E-ED7542D7349C}" presName="sibTrans" presStyleLbl="bgSibTrans2D1" presStyleIdx="2" presStyleCnt="6"/>
      <dgm:spPr/>
      <dgm:t>
        <a:bodyPr/>
        <a:lstStyle/>
        <a:p>
          <a:endParaRPr lang="it-IT"/>
        </a:p>
      </dgm:t>
    </dgm:pt>
    <dgm:pt modelId="{BD61850E-3750-4636-B8EA-E660AB7A110C}" type="pres">
      <dgm:prSet presAssocID="{222F239A-0197-4F33-8948-B8FC256A8D0A}" presName="compNode" presStyleCnt="0"/>
      <dgm:spPr/>
    </dgm:pt>
    <dgm:pt modelId="{494DA1CC-D322-4B9C-9F44-F46182F43196}" type="pres">
      <dgm:prSet presAssocID="{222F239A-0197-4F33-8948-B8FC256A8D0A}" presName="dummyConnPt" presStyleCnt="0"/>
      <dgm:spPr/>
    </dgm:pt>
    <dgm:pt modelId="{77137988-B894-4E7D-B0B1-3B3AFB95AF31}" type="pres">
      <dgm:prSet presAssocID="{222F239A-0197-4F33-8948-B8FC256A8D0A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E76746-AC1A-41B4-AB5F-F8944F8D42E8}" type="pres">
      <dgm:prSet presAssocID="{689BB003-B03C-4300-A605-9F8249B867B4}" presName="sibTrans" presStyleLbl="bgSibTrans2D1" presStyleIdx="3" presStyleCnt="6"/>
      <dgm:spPr/>
      <dgm:t>
        <a:bodyPr/>
        <a:lstStyle/>
        <a:p>
          <a:endParaRPr lang="it-IT"/>
        </a:p>
      </dgm:t>
    </dgm:pt>
    <dgm:pt modelId="{6E28C8E0-A028-4FF4-A179-DF6DEC646814}" type="pres">
      <dgm:prSet presAssocID="{48AA65EE-DF75-4FDB-A5BB-FD5FA728A230}" presName="compNode" presStyleCnt="0"/>
      <dgm:spPr/>
    </dgm:pt>
    <dgm:pt modelId="{678BFB70-9DD2-4195-9B70-838DA829D5FB}" type="pres">
      <dgm:prSet presAssocID="{48AA65EE-DF75-4FDB-A5BB-FD5FA728A230}" presName="dummyConnPt" presStyleCnt="0"/>
      <dgm:spPr/>
    </dgm:pt>
    <dgm:pt modelId="{085ED838-9A8F-4384-9898-4D35700111DC}" type="pres">
      <dgm:prSet presAssocID="{48AA65EE-DF75-4FDB-A5BB-FD5FA728A230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62C4883-D214-4413-8D27-7EEB8D5657E0}" type="pres">
      <dgm:prSet presAssocID="{962119FD-B5B2-4138-8BFA-004DC0D90CA4}" presName="sibTrans" presStyleLbl="bgSibTrans2D1" presStyleIdx="4" presStyleCnt="6"/>
      <dgm:spPr/>
      <dgm:t>
        <a:bodyPr/>
        <a:lstStyle/>
        <a:p>
          <a:endParaRPr lang="it-IT"/>
        </a:p>
      </dgm:t>
    </dgm:pt>
    <dgm:pt modelId="{8BD6804B-4AC7-4B36-BC0A-C06BE20C1F88}" type="pres">
      <dgm:prSet presAssocID="{7C799E5C-5BA3-42C1-96D1-055AA14BDE66}" presName="compNode" presStyleCnt="0"/>
      <dgm:spPr/>
    </dgm:pt>
    <dgm:pt modelId="{68C4434F-C1E7-4B1B-8AEC-5379ED06EA2D}" type="pres">
      <dgm:prSet presAssocID="{7C799E5C-5BA3-42C1-96D1-055AA14BDE66}" presName="dummyConnPt" presStyleCnt="0"/>
      <dgm:spPr/>
    </dgm:pt>
    <dgm:pt modelId="{3499AF2E-4CCE-4790-9E95-056C22BBEDFD}" type="pres">
      <dgm:prSet presAssocID="{7C799E5C-5BA3-42C1-96D1-055AA14BDE66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2F71615-B111-4BDC-8D9C-95457EF08748}" type="pres">
      <dgm:prSet presAssocID="{C3B0DB30-8472-4141-A91B-9CB506E01152}" presName="sibTrans" presStyleLbl="bgSibTrans2D1" presStyleIdx="5" presStyleCnt="6"/>
      <dgm:spPr/>
      <dgm:t>
        <a:bodyPr/>
        <a:lstStyle/>
        <a:p>
          <a:endParaRPr lang="it-IT"/>
        </a:p>
      </dgm:t>
    </dgm:pt>
    <dgm:pt modelId="{05B87E05-2155-4D27-A82E-33BB402CDC29}" type="pres">
      <dgm:prSet presAssocID="{DCC7A221-59C3-4C1A-B2E3-4AE6A4412AA9}" presName="compNode" presStyleCnt="0"/>
      <dgm:spPr/>
    </dgm:pt>
    <dgm:pt modelId="{173F7375-E834-46EA-9149-E58AE435A563}" type="pres">
      <dgm:prSet presAssocID="{DCC7A221-59C3-4C1A-B2E3-4AE6A4412AA9}" presName="dummyConnPt" presStyleCnt="0"/>
      <dgm:spPr/>
    </dgm:pt>
    <dgm:pt modelId="{91A745A4-BB93-46B2-9D03-56C6F82EE0B3}" type="pres">
      <dgm:prSet presAssocID="{DCC7A221-59C3-4C1A-B2E3-4AE6A4412AA9}" presName="node" presStyleLbl="node1" presStyleIdx="6" presStyleCnt="7" custScaleX="138749" custScaleY="11386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903E0057-6A71-4078-B96B-37144ACA317E}" type="presOf" srcId="{689BB003-B03C-4300-A605-9F8249B867B4}" destId="{53E76746-AC1A-41B4-AB5F-F8944F8D42E8}" srcOrd="0" destOrd="0" presId="urn:microsoft.com/office/officeart/2005/8/layout/bProcess4"/>
    <dgm:cxn modelId="{FEDD2949-CE67-41D6-BC74-88FADCB7470B}" type="presOf" srcId="{C3B0DB30-8472-4141-A91B-9CB506E01152}" destId="{C2F71615-B111-4BDC-8D9C-95457EF08748}" srcOrd="0" destOrd="0" presId="urn:microsoft.com/office/officeart/2005/8/layout/bProcess4"/>
    <dgm:cxn modelId="{1C0C8AC7-CF78-4B48-9DE9-03EACD48CA65}" type="presOf" srcId="{1DD695DD-3CD7-4186-B45B-74285C5D988F}" destId="{7735A074-5EC4-443E-AE0F-FA9F21232E47}" srcOrd="0" destOrd="0" presId="urn:microsoft.com/office/officeart/2005/8/layout/bProcess4"/>
    <dgm:cxn modelId="{74062C8B-AC86-4827-ADF3-BA199492F57D}" srcId="{68E8797B-4C8D-491F-B06A-900994C6DF0C}" destId="{48AA65EE-DF75-4FDB-A5BB-FD5FA728A230}" srcOrd="4" destOrd="0" parTransId="{C62CC3BA-F34D-4885-8103-DF7433B30C58}" sibTransId="{962119FD-B5B2-4138-8BFA-004DC0D90CA4}"/>
    <dgm:cxn modelId="{6F2A80FD-BA97-4675-8165-3612FB2B0ECA}" type="presOf" srcId="{B0AB6026-55CA-41E0-A215-4C48C0E8A078}" destId="{60B57C5F-3955-46EF-90A6-1ADCCFADA32D}" srcOrd="0" destOrd="0" presId="urn:microsoft.com/office/officeart/2005/8/layout/bProcess4"/>
    <dgm:cxn modelId="{8A6F1190-11E5-4702-8BB4-5EFF45E7262B}" srcId="{68E8797B-4C8D-491F-B06A-900994C6DF0C}" destId="{7C799E5C-5BA3-42C1-96D1-055AA14BDE66}" srcOrd="5" destOrd="0" parTransId="{CACC0927-6927-42EE-B8B6-E1B81ED89582}" sibTransId="{C3B0DB30-8472-4141-A91B-9CB506E01152}"/>
    <dgm:cxn modelId="{10CE94FE-0792-41E8-B084-9242C89C1AED}" type="presOf" srcId="{DCC7A221-59C3-4C1A-B2E3-4AE6A4412AA9}" destId="{91A745A4-BB93-46B2-9D03-56C6F82EE0B3}" srcOrd="0" destOrd="0" presId="urn:microsoft.com/office/officeart/2005/8/layout/bProcess4"/>
    <dgm:cxn modelId="{ECF4B8AC-B8F7-4758-8CEA-92EB81BD6956}" srcId="{68E8797B-4C8D-491F-B06A-900994C6DF0C}" destId="{1DD695DD-3CD7-4186-B45B-74285C5D988F}" srcOrd="2" destOrd="0" parTransId="{9253CCCF-CC42-4618-8F1E-BB88B46F17A6}" sibTransId="{6BDC4612-93FF-41FD-AC3E-ED7542D7349C}"/>
    <dgm:cxn modelId="{1C8FDB8F-2C07-4744-B0ED-B133B3DD8D81}" type="presOf" srcId="{962119FD-B5B2-4138-8BFA-004DC0D90CA4}" destId="{962C4883-D214-4413-8D27-7EEB8D5657E0}" srcOrd="0" destOrd="0" presId="urn:microsoft.com/office/officeart/2005/8/layout/bProcess4"/>
    <dgm:cxn modelId="{5683438A-7988-4801-82EA-A3A01535BA6B}" type="presOf" srcId="{68E8797B-4C8D-491F-B06A-900994C6DF0C}" destId="{BBFFF8B5-6E47-456C-9D33-050AC3DBEDCB}" srcOrd="0" destOrd="0" presId="urn:microsoft.com/office/officeart/2005/8/layout/bProcess4"/>
    <dgm:cxn modelId="{4F7D2F1C-29C7-4FE5-8569-1F9351F5D06F}" srcId="{68E8797B-4C8D-491F-B06A-900994C6DF0C}" destId="{DCC7A221-59C3-4C1A-B2E3-4AE6A4412AA9}" srcOrd="6" destOrd="0" parTransId="{E74FD396-2C57-4B0E-BB35-0F00D6099BB8}" sibTransId="{17902D49-A729-4EDF-BF0A-ACBEDEAE2C9A}"/>
    <dgm:cxn modelId="{6EF81DB5-66AB-4562-BE48-4453EC861B80}" srcId="{68E8797B-4C8D-491F-B06A-900994C6DF0C}" destId="{222F239A-0197-4F33-8948-B8FC256A8D0A}" srcOrd="3" destOrd="0" parTransId="{E5672C69-0F43-481E-89BC-819C8F089500}" sibTransId="{689BB003-B03C-4300-A605-9F8249B867B4}"/>
    <dgm:cxn modelId="{F4956CB0-275B-4BE0-9045-FF7AF2BEA22E}" type="presOf" srcId="{6BDC4612-93FF-41FD-AC3E-ED7542D7349C}" destId="{78E5C382-1356-4A64-9ABE-D907901C8358}" srcOrd="0" destOrd="0" presId="urn:microsoft.com/office/officeart/2005/8/layout/bProcess4"/>
    <dgm:cxn modelId="{9D495BB5-4C0B-4AE8-B127-AE3FBD82F7F1}" type="presOf" srcId="{48AA65EE-DF75-4FDB-A5BB-FD5FA728A230}" destId="{085ED838-9A8F-4384-9898-4D35700111DC}" srcOrd="0" destOrd="0" presId="urn:microsoft.com/office/officeart/2005/8/layout/bProcess4"/>
    <dgm:cxn modelId="{29B9EF35-34CA-4C2A-9B91-5BF757A59CAC}" type="presOf" srcId="{753C6551-4330-486E-A93B-411934360E2A}" destId="{642C9EB8-E50F-478C-82AE-80C727CC47C8}" srcOrd="0" destOrd="0" presId="urn:microsoft.com/office/officeart/2005/8/layout/bProcess4"/>
    <dgm:cxn modelId="{A2DEDB66-FF55-4E1A-AD6C-4698F972838E}" type="presOf" srcId="{BA67ACE8-8A1D-4099-9DD6-FFBDA7242D10}" destId="{8AB0B90B-AE2B-4AC0-8411-DC95F7C50391}" srcOrd="0" destOrd="0" presId="urn:microsoft.com/office/officeart/2005/8/layout/bProcess4"/>
    <dgm:cxn modelId="{9D227C6D-0A78-4530-A611-3D8FD589E5D0}" srcId="{68E8797B-4C8D-491F-B06A-900994C6DF0C}" destId="{753C6551-4330-486E-A93B-411934360E2A}" srcOrd="1" destOrd="0" parTransId="{25FDB213-259A-41F0-9D3A-CD14C7B909F4}" sibTransId="{BA67ACE8-8A1D-4099-9DD6-FFBDA7242D10}"/>
    <dgm:cxn modelId="{85A07DEC-1965-40F7-8BE7-A03824CA896D}" srcId="{68E8797B-4C8D-491F-B06A-900994C6DF0C}" destId="{5C35A2F3-202A-4C5B-B32B-2B1D405BF98B}" srcOrd="0" destOrd="0" parTransId="{E386AC12-057F-4711-BE4A-851B1C38D614}" sibTransId="{B0AB6026-55CA-41E0-A215-4C48C0E8A078}"/>
    <dgm:cxn modelId="{9F409CCB-196F-4A55-B63D-773D0AF943F9}" type="presOf" srcId="{7C799E5C-5BA3-42C1-96D1-055AA14BDE66}" destId="{3499AF2E-4CCE-4790-9E95-056C22BBEDFD}" srcOrd="0" destOrd="0" presId="urn:microsoft.com/office/officeart/2005/8/layout/bProcess4"/>
    <dgm:cxn modelId="{640BDB72-157A-4B1A-AE40-865EDF4B828B}" type="presOf" srcId="{5C35A2F3-202A-4C5B-B32B-2B1D405BF98B}" destId="{405C6514-FB40-466C-A040-114D19646AB1}" srcOrd="0" destOrd="0" presId="urn:microsoft.com/office/officeart/2005/8/layout/bProcess4"/>
    <dgm:cxn modelId="{E8708276-66D7-49C6-AEF2-23FD61FACDCB}" type="presOf" srcId="{222F239A-0197-4F33-8948-B8FC256A8D0A}" destId="{77137988-B894-4E7D-B0B1-3B3AFB95AF31}" srcOrd="0" destOrd="0" presId="urn:microsoft.com/office/officeart/2005/8/layout/bProcess4"/>
    <dgm:cxn modelId="{4ECCC7F6-D2E5-404E-9978-C7E95A224C6F}" type="presParOf" srcId="{BBFFF8B5-6E47-456C-9D33-050AC3DBEDCB}" destId="{669F64EE-25FE-4C21-A798-7BDE066DD1A8}" srcOrd="0" destOrd="0" presId="urn:microsoft.com/office/officeart/2005/8/layout/bProcess4"/>
    <dgm:cxn modelId="{68540B71-E92B-4DF4-880F-8F80792A4FDA}" type="presParOf" srcId="{669F64EE-25FE-4C21-A798-7BDE066DD1A8}" destId="{4C90FC31-7E24-4F73-B483-53E105341524}" srcOrd="0" destOrd="0" presId="urn:microsoft.com/office/officeart/2005/8/layout/bProcess4"/>
    <dgm:cxn modelId="{3650D4E9-9710-43B3-A753-5223053DF42A}" type="presParOf" srcId="{669F64EE-25FE-4C21-A798-7BDE066DD1A8}" destId="{405C6514-FB40-466C-A040-114D19646AB1}" srcOrd="1" destOrd="0" presId="urn:microsoft.com/office/officeart/2005/8/layout/bProcess4"/>
    <dgm:cxn modelId="{09BEA16E-A95F-4B27-A6E7-8D8CD3DE1574}" type="presParOf" srcId="{BBFFF8B5-6E47-456C-9D33-050AC3DBEDCB}" destId="{60B57C5F-3955-46EF-90A6-1ADCCFADA32D}" srcOrd="1" destOrd="0" presId="urn:microsoft.com/office/officeart/2005/8/layout/bProcess4"/>
    <dgm:cxn modelId="{A7D5F365-A118-4F76-BD59-22F993F2CB88}" type="presParOf" srcId="{BBFFF8B5-6E47-456C-9D33-050AC3DBEDCB}" destId="{82F562DA-2A9E-44D3-84AC-C7E6D1F01B0F}" srcOrd="2" destOrd="0" presId="urn:microsoft.com/office/officeart/2005/8/layout/bProcess4"/>
    <dgm:cxn modelId="{EA54EFE7-A91F-4F9D-99C0-1526E0E12531}" type="presParOf" srcId="{82F562DA-2A9E-44D3-84AC-C7E6D1F01B0F}" destId="{AB4DF26C-25BE-4DB8-A199-0473265903EE}" srcOrd="0" destOrd="0" presId="urn:microsoft.com/office/officeart/2005/8/layout/bProcess4"/>
    <dgm:cxn modelId="{D16DD61D-6FC6-4F5C-A151-29B63BADE9D2}" type="presParOf" srcId="{82F562DA-2A9E-44D3-84AC-C7E6D1F01B0F}" destId="{642C9EB8-E50F-478C-82AE-80C727CC47C8}" srcOrd="1" destOrd="0" presId="urn:microsoft.com/office/officeart/2005/8/layout/bProcess4"/>
    <dgm:cxn modelId="{97B4ED3E-7D83-4C29-BA62-E62255B8DCA1}" type="presParOf" srcId="{BBFFF8B5-6E47-456C-9D33-050AC3DBEDCB}" destId="{8AB0B90B-AE2B-4AC0-8411-DC95F7C50391}" srcOrd="3" destOrd="0" presId="urn:microsoft.com/office/officeart/2005/8/layout/bProcess4"/>
    <dgm:cxn modelId="{12F7CF66-BFF0-4565-8523-D1B43FA7CF95}" type="presParOf" srcId="{BBFFF8B5-6E47-456C-9D33-050AC3DBEDCB}" destId="{0FBD6F0B-9CFD-4CD9-AADD-A253108834CE}" srcOrd="4" destOrd="0" presId="urn:microsoft.com/office/officeart/2005/8/layout/bProcess4"/>
    <dgm:cxn modelId="{5C0CA95E-703C-43FF-905B-3298CEE41760}" type="presParOf" srcId="{0FBD6F0B-9CFD-4CD9-AADD-A253108834CE}" destId="{4B571C8E-C92A-40F4-93D7-2133E0CAA0ED}" srcOrd="0" destOrd="0" presId="urn:microsoft.com/office/officeart/2005/8/layout/bProcess4"/>
    <dgm:cxn modelId="{F338F442-8B25-436F-893C-2C3B8078225B}" type="presParOf" srcId="{0FBD6F0B-9CFD-4CD9-AADD-A253108834CE}" destId="{7735A074-5EC4-443E-AE0F-FA9F21232E47}" srcOrd="1" destOrd="0" presId="urn:microsoft.com/office/officeart/2005/8/layout/bProcess4"/>
    <dgm:cxn modelId="{93BA76A2-5D84-4737-83D5-9325176D217F}" type="presParOf" srcId="{BBFFF8B5-6E47-456C-9D33-050AC3DBEDCB}" destId="{78E5C382-1356-4A64-9ABE-D907901C8358}" srcOrd="5" destOrd="0" presId="urn:microsoft.com/office/officeart/2005/8/layout/bProcess4"/>
    <dgm:cxn modelId="{EF23E3EA-4C3F-435E-9745-87884D4E6B69}" type="presParOf" srcId="{BBFFF8B5-6E47-456C-9D33-050AC3DBEDCB}" destId="{BD61850E-3750-4636-B8EA-E660AB7A110C}" srcOrd="6" destOrd="0" presId="urn:microsoft.com/office/officeart/2005/8/layout/bProcess4"/>
    <dgm:cxn modelId="{814AB542-612E-4589-87C2-578349FCB4BD}" type="presParOf" srcId="{BD61850E-3750-4636-B8EA-E660AB7A110C}" destId="{494DA1CC-D322-4B9C-9F44-F46182F43196}" srcOrd="0" destOrd="0" presId="urn:microsoft.com/office/officeart/2005/8/layout/bProcess4"/>
    <dgm:cxn modelId="{72B8AFFE-0CA3-48BE-9C70-DBF5729C985A}" type="presParOf" srcId="{BD61850E-3750-4636-B8EA-E660AB7A110C}" destId="{77137988-B894-4E7D-B0B1-3B3AFB95AF31}" srcOrd="1" destOrd="0" presId="urn:microsoft.com/office/officeart/2005/8/layout/bProcess4"/>
    <dgm:cxn modelId="{67716D51-49E4-4520-98D8-1E3EA6A8F3AA}" type="presParOf" srcId="{BBFFF8B5-6E47-456C-9D33-050AC3DBEDCB}" destId="{53E76746-AC1A-41B4-AB5F-F8944F8D42E8}" srcOrd="7" destOrd="0" presId="urn:microsoft.com/office/officeart/2005/8/layout/bProcess4"/>
    <dgm:cxn modelId="{FE2AFB51-44E0-4144-8DA6-7BE209A83C36}" type="presParOf" srcId="{BBFFF8B5-6E47-456C-9D33-050AC3DBEDCB}" destId="{6E28C8E0-A028-4FF4-A179-DF6DEC646814}" srcOrd="8" destOrd="0" presId="urn:microsoft.com/office/officeart/2005/8/layout/bProcess4"/>
    <dgm:cxn modelId="{05F9C2CF-5405-463E-BFAC-88EA38917894}" type="presParOf" srcId="{6E28C8E0-A028-4FF4-A179-DF6DEC646814}" destId="{678BFB70-9DD2-4195-9B70-838DA829D5FB}" srcOrd="0" destOrd="0" presId="urn:microsoft.com/office/officeart/2005/8/layout/bProcess4"/>
    <dgm:cxn modelId="{7262F85B-753E-42C0-BD33-0C6C3612656F}" type="presParOf" srcId="{6E28C8E0-A028-4FF4-A179-DF6DEC646814}" destId="{085ED838-9A8F-4384-9898-4D35700111DC}" srcOrd="1" destOrd="0" presId="urn:microsoft.com/office/officeart/2005/8/layout/bProcess4"/>
    <dgm:cxn modelId="{B43A4E92-7C90-4C9C-8830-C85915C80C9E}" type="presParOf" srcId="{BBFFF8B5-6E47-456C-9D33-050AC3DBEDCB}" destId="{962C4883-D214-4413-8D27-7EEB8D5657E0}" srcOrd="9" destOrd="0" presId="urn:microsoft.com/office/officeart/2005/8/layout/bProcess4"/>
    <dgm:cxn modelId="{D446B020-6C7E-460E-8ECD-CE3CB8273A36}" type="presParOf" srcId="{BBFFF8B5-6E47-456C-9D33-050AC3DBEDCB}" destId="{8BD6804B-4AC7-4B36-BC0A-C06BE20C1F88}" srcOrd="10" destOrd="0" presId="urn:microsoft.com/office/officeart/2005/8/layout/bProcess4"/>
    <dgm:cxn modelId="{D8D66A53-CCCF-4656-9309-92FB3845EE0E}" type="presParOf" srcId="{8BD6804B-4AC7-4B36-BC0A-C06BE20C1F88}" destId="{68C4434F-C1E7-4B1B-8AEC-5379ED06EA2D}" srcOrd="0" destOrd="0" presId="urn:microsoft.com/office/officeart/2005/8/layout/bProcess4"/>
    <dgm:cxn modelId="{E4D39352-8D98-4557-8B54-612E749F250D}" type="presParOf" srcId="{8BD6804B-4AC7-4B36-BC0A-C06BE20C1F88}" destId="{3499AF2E-4CCE-4790-9E95-056C22BBEDFD}" srcOrd="1" destOrd="0" presId="urn:microsoft.com/office/officeart/2005/8/layout/bProcess4"/>
    <dgm:cxn modelId="{9881831D-FE1B-462C-88DA-2ABBE148A2EA}" type="presParOf" srcId="{BBFFF8B5-6E47-456C-9D33-050AC3DBEDCB}" destId="{C2F71615-B111-4BDC-8D9C-95457EF08748}" srcOrd="11" destOrd="0" presId="urn:microsoft.com/office/officeart/2005/8/layout/bProcess4"/>
    <dgm:cxn modelId="{CB131F1D-237F-4617-8B99-84A2EC4E0516}" type="presParOf" srcId="{BBFFF8B5-6E47-456C-9D33-050AC3DBEDCB}" destId="{05B87E05-2155-4D27-A82E-33BB402CDC29}" srcOrd="12" destOrd="0" presId="urn:microsoft.com/office/officeart/2005/8/layout/bProcess4"/>
    <dgm:cxn modelId="{87E84338-85B5-4A7C-96C9-AB6D2E444397}" type="presParOf" srcId="{05B87E05-2155-4D27-A82E-33BB402CDC29}" destId="{173F7375-E834-46EA-9149-E58AE435A563}" srcOrd="0" destOrd="0" presId="urn:microsoft.com/office/officeart/2005/8/layout/bProcess4"/>
    <dgm:cxn modelId="{BECA6934-2B57-4AC6-87D7-9EB9E7CE1718}" type="presParOf" srcId="{05B87E05-2155-4D27-A82E-33BB402CDC29}" destId="{91A745A4-BB93-46B2-9D03-56C6F82EE0B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694FF8B-1559-4D34-9532-E6C3B45A5EF8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68B0B71-CA71-4232-AF68-120ADF72F1D8}">
      <dgm:prSet phldrT="[Testo]" custT="1"/>
      <dgm:spPr/>
      <dgm:t>
        <a:bodyPr/>
        <a:lstStyle/>
        <a:p>
          <a:endParaRPr lang="it-IT" sz="1800" b="1" dirty="0" smtClean="0"/>
        </a:p>
        <a:p>
          <a:r>
            <a:rPr lang="it-IT" sz="1800" b="1" dirty="0" err="1" smtClean="0"/>
            <a:t>Higher</a:t>
          </a:r>
          <a:r>
            <a:rPr lang="it-IT" sz="1800" b="1" dirty="0" smtClean="0"/>
            <a:t> </a:t>
          </a:r>
          <a:r>
            <a:rPr lang="it-IT" sz="1800" b="1" dirty="0" err="1" smtClean="0"/>
            <a:t>costs</a:t>
          </a:r>
          <a:r>
            <a:rPr lang="it-IT" sz="1800" b="1" dirty="0" smtClean="0"/>
            <a:t> per </a:t>
          </a:r>
          <a:r>
            <a:rPr lang="it-IT" sz="1800" b="1" dirty="0" err="1" smtClean="0"/>
            <a:t>patient</a:t>
          </a:r>
          <a:r>
            <a:rPr lang="it-IT" sz="1800" b="1" dirty="0" smtClean="0"/>
            <a:t> (20-25 €)</a:t>
          </a:r>
        </a:p>
        <a:p>
          <a:endParaRPr lang="it-IT" sz="900" dirty="0" smtClean="0"/>
        </a:p>
        <a:p>
          <a:endParaRPr lang="it-IT" sz="900" dirty="0"/>
        </a:p>
      </dgm:t>
    </dgm:pt>
    <dgm:pt modelId="{74BA8029-EF98-4648-B627-3CB5324F742D}" type="parTrans" cxnId="{7711F7AB-5294-41C7-832F-2D583BA5B7F5}">
      <dgm:prSet/>
      <dgm:spPr/>
      <dgm:t>
        <a:bodyPr/>
        <a:lstStyle/>
        <a:p>
          <a:endParaRPr lang="it-IT"/>
        </a:p>
      </dgm:t>
    </dgm:pt>
    <dgm:pt modelId="{81AB9214-D80A-4564-AEF3-C28C2044E049}" type="sibTrans" cxnId="{7711F7AB-5294-41C7-832F-2D583BA5B7F5}">
      <dgm:prSet/>
      <dgm:spPr/>
      <dgm:t>
        <a:bodyPr/>
        <a:lstStyle/>
        <a:p>
          <a:endParaRPr lang="it-IT"/>
        </a:p>
      </dgm:t>
    </dgm:pt>
    <dgm:pt modelId="{29B698FC-4230-4487-BE7B-CFCEE517F7AA}">
      <dgm:prSet custT="1"/>
      <dgm:spPr/>
      <dgm:t>
        <a:bodyPr/>
        <a:lstStyle/>
        <a:p>
          <a:r>
            <a:rPr lang="it-IT" sz="1600" b="1" dirty="0" err="1" smtClean="0"/>
            <a:t>Organizational</a:t>
          </a:r>
          <a:r>
            <a:rPr lang="it-IT" sz="1600" b="1" dirty="0" smtClean="0"/>
            <a:t> impact</a:t>
          </a:r>
        </a:p>
      </dgm:t>
    </dgm:pt>
    <dgm:pt modelId="{9071C24A-2901-4BCD-97A8-C305680177A6}" type="parTrans" cxnId="{1DBAC7F6-B7DA-4035-9D54-79BAED154DCE}">
      <dgm:prSet/>
      <dgm:spPr/>
      <dgm:t>
        <a:bodyPr/>
        <a:lstStyle/>
        <a:p>
          <a:endParaRPr lang="it-IT"/>
        </a:p>
      </dgm:t>
    </dgm:pt>
    <dgm:pt modelId="{BCED54C6-A6CD-4C2D-8483-CCA6C0D3F303}" type="sibTrans" cxnId="{1DBAC7F6-B7DA-4035-9D54-79BAED154DCE}">
      <dgm:prSet/>
      <dgm:spPr/>
      <dgm:t>
        <a:bodyPr/>
        <a:lstStyle/>
        <a:p>
          <a:endParaRPr lang="it-IT"/>
        </a:p>
      </dgm:t>
    </dgm:pt>
    <dgm:pt modelId="{2E8092FD-38CE-4DE7-A221-3A857D457F96}">
      <dgm:prSet custT="1"/>
      <dgm:spPr/>
      <dgm:t>
        <a:bodyPr/>
        <a:lstStyle/>
        <a:p>
          <a:r>
            <a:rPr lang="it-IT" sz="1600" b="1" dirty="0" smtClean="0"/>
            <a:t>Turn </a:t>
          </a:r>
          <a:r>
            <a:rPr lang="it-IT" sz="1600" b="1" dirty="0" err="1" smtClean="0"/>
            <a:t>over</a:t>
          </a:r>
          <a:endParaRPr lang="it-IT" sz="1600" b="1" dirty="0" smtClean="0"/>
        </a:p>
        <a:p>
          <a:r>
            <a:rPr lang="it-IT" sz="1600" b="1" dirty="0" err="1" smtClean="0"/>
            <a:t>Income</a:t>
          </a:r>
          <a:endParaRPr lang="it-IT" sz="1600" b="1" dirty="0" smtClean="0"/>
        </a:p>
      </dgm:t>
    </dgm:pt>
    <dgm:pt modelId="{69067A8A-FD8D-460B-9373-AA1EE445542A}" type="parTrans" cxnId="{3A0DECE4-20F7-4BB5-8021-5A46FA9AD1A5}">
      <dgm:prSet/>
      <dgm:spPr/>
      <dgm:t>
        <a:bodyPr/>
        <a:lstStyle/>
        <a:p>
          <a:endParaRPr lang="it-IT"/>
        </a:p>
      </dgm:t>
    </dgm:pt>
    <dgm:pt modelId="{2F0010AE-E6A5-4E9E-A0A4-798B5C780B5C}" type="sibTrans" cxnId="{3A0DECE4-20F7-4BB5-8021-5A46FA9AD1A5}">
      <dgm:prSet/>
      <dgm:spPr/>
      <dgm:t>
        <a:bodyPr/>
        <a:lstStyle/>
        <a:p>
          <a:endParaRPr lang="it-IT"/>
        </a:p>
      </dgm:t>
    </dgm:pt>
    <dgm:pt modelId="{B18F4EC6-A233-4673-BC2E-7FE2E5E776B5}">
      <dgm:prSet/>
      <dgm:spPr/>
      <dgm:t>
        <a:bodyPr/>
        <a:lstStyle/>
        <a:p>
          <a:r>
            <a:rPr lang="it-IT" dirty="0" err="1" smtClean="0"/>
            <a:t>Patient</a:t>
          </a:r>
          <a:r>
            <a:rPr lang="it-IT" dirty="0" smtClean="0"/>
            <a:t> </a:t>
          </a:r>
          <a:r>
            <a:rPr lang="it-IT" dirty="0" err="1" smtClean="0"/>
            <a:t>safety</a:t>
          </a:r>
          <a:endParaRPr lang="it-IT" dirty="0"/>
        </a:p>
      </dgm:t>
    </dgm:pt>
    <dgm:pt modelId="{9EEEA2EB-CAD5-4C15-A9CB-CD4222FE0399}" type="parTrans" cxnId="{51A9625E-DE82-494E-96D5-BB452A4519C6}">
      <dgm:prSet/>
      <dgm:spPr/>
      <dgm:t>
        <a:bodyPr/>
        <a:lstStyle/>
        <a:p>
          <a:endParaRPr lang="it-IT"/>
        </a:p>
      </dgm:t>
    </dgm:pt>
    <dgm:pt modelId="{3CDEEA2C-F7EF-419B-B3D4-F3D83E771D65}" type="sibTrans" cxnId="{51A9625E-DE82-494E-96D5-BB452A4519C6}">
      <dgm:prSet/>
      <dgm:spPr/>
      <dgm:t>
        <a:bodyPr/>
        <a:lstStyle/>
        <a:p>
          <a:endParaRPr lang="it-IT"/>
        </a:p>
      </dgm:t>
    </dgm:pt>
    <dgm:pt modelId="{C459DB10-E459-4DB9-A15D-EAD4B37D663F}" type="pres">
      <dgm:prSet presAssocID="{0694FF8B-1559-4D34-9532-E6C3B45A5EF8}" presName="Name0" presStyleCnt="0">
        <dgm:presLayoutVars>
          <dgm:dir/>
          <dgm:resizeHandles val="exact"/>
        </dgm:presLayoutVars>
      </dgm:prSet>
      <dgm:spPr/>
    </dgm:pt>
    <dgm:pt modelId="{CFF2280F-2788-49CD-B2E7-DC8D2FD01926}" type="pres">
      <dgm:prSet presAssocID="{E68B0B71-CA71-4232-AF68-120ADF72F1D8}" presName="node" presStyleLbl="node1" presStyleIdx="0" presStyleCnt="4" custScaleX="27094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1846B7-2B59-4287-987B-A461E5CD9505}" type="pres">
      <dgm:prSet presAssocID="{81AB9214-D80A-4564-AEF3-C28C2044E049}" presName="sibTrans" presStyleLbl="sibTrans2D1" presStyleIdx="0" presStyleCnt="3"/>
      <dgm:spPr/>
      <dgm:t>
        <a:bodyPr/>
        <a:lstStyle/>
        <a:p>
          <a:endParaRPr lang="it-IT"/>
        </a:p>
      </dgm:t>
    </dgm:pt>
    <dgm:pt modelId="{D3F356BB-2CDD-473C-ABE1-A69A50B203BE}" type="pres">
      <dgm:prSet presAssocID="{81AB9214-D80A-4564-AEF3-C28C2044E049}" presName="connectorText" presStyleLbl="sibTrans2D1" presStyleIdx="0" presStyleCnt="3"/>
      <dgm:spPr/>
      <dgm:t>
        <a:bodyPr/>
        <a:lstStyle/>
        <a:p>
          <a:endParaRPr lang="it-IT"/>
        </a:p>
      </dgm:t>
    </dgm:pt>
    <dgm:pt modelId="{8C7D735A-277A-46CD-BE66-754F8F6AD3CF}" type="pres">
      <dgm:prSet presAssocID="{29B698FC-4230-4487-BE7B-CFCEE517F7AA}" presName="node" presStyleLbl="node1" presStyleIdx="1" presStyleCnt="4" custScaleX="27558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1930B8-4B4C-46DE-9F8C-7A28B29FB29A}" type="pres">
      <dgm:prSet presAssocID="{BCED54C6-A6CD-4C2D-8483-CCA6C0D3F303}" presName="sibTrans" presStyleLbl="sibTrans2D1" presStyleIdx="1" presStyleCnt="3"/>
      <dgm:spPr/>
      <dgm:t>
        <a:bodyPr/>
        <a:lstStyle/>
        <a:p>
          <a:endParaRPr lang="it-IT"/>
        </a:p>
      </dgm:t>
    </dgm:pt>
    <dgm:pt modelId="{E949E324-BC61-47E8-BB34-8808EB637E0D}" type="pres">
      <dgm:prSet presAssocID="{BCED54C6-A6CD-4C2D-8483-CCA6C0D3F303}" presName="connectorText" presStyleLbl="sibTrans2D1" presStyleIdx="1" presStyleCnt="3"/>
      <dgm:spPr/>
      <dgm:t>
        <a:bodyPr/>
        <a:lstStyle/>
        <a:p>
          <a:endParaRPr lang="it-IT"/>
        </a:p>
      </dgm:t>
    </dgm:pt>
    <dgm:pt modelId="{91329CE2-2492-4F8A-B44A-95578BA9FB1B}" type="pres">
      <dgm:prSet presAssocID="{2E8092FD-38CE-4DE7-A221-3A857D457F96}" presName="node" presStyleLbl="node1" presStyleIdx="2" presStyleCnt="4" custScaleX="31396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0A0B7F0-3642-4CC2-9772-8C3E0CAE71D0}" type="pres">
      <dgm:prSet presAssocID="{2F0010AE-E6A5-4E9E-A0A4-798B5C780B5C}" presName="sibTrans" presStyleLbl="sibTrans2D1" presStyleIdx="2" presStyleCnt="3"/>
      <dgm:spPr/>
      <dgm:t>
        <a:bodyPr/>
        <a:lstStyle/>
        <a:p>
          <a:endParaRPr lang="it-IT"/>
        </a:p>
      </dgm:t>
    </dgm:pt>
    <dgm:pt modelId="{7132961E-BD06-4ACD-98C0-FD0E7F3CE1AB}" type="pres">
      <dgm:prSet presAssocID="{2F0010AE-E6A5-4E9E-A0A4-798B5C780B5C}" presName="connectorText" presStyleLbl="sibTrans2D1" presStyleIdx="2" presStyleCnt="3"/>
      <dgm:spPr/>
      <dgm:t>
        <a:bodyPr/>
        <a:lstStyle/>
        <a:p>
          <a:endParaRPr lang="it-IT"/>
        </a:p>
      </dgm:t>
    </dgm:pt>
    <dgm:pt modelId="{5576889C-5ED3-41E1-85DE-8EC6C0B6C2EB}" type="pres">
      <dgm:prSet presAssocID="{B18F4EC6-A233-4673-BC2E-7FE2E5E776B5}" presName="node" presStyleLbl="node1" presStyleIdx="3" presStyleCnt="4" custScaleX="44437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A08465A9-322F-4940-A7D4-56F228494FB4}" type="presOf" srcId="{2F0010AE-E6A5-4E9E-A0A4-798B5C780B5C}" destId="{E0A0B7F0-3642-4CC2-9772-8C3E0CAE71D0}" srcOrd="0" destOrd="0" presId="urn:microsoft.com/office/officeart/2005/8/layout/process1"/>
    <dgm:cxn modelId="{BA368E35-9130-48C6-A476-D06D3A750205}" type="presOf" srcId="{BCED54C6-A6CD-4C2D-8483-CCA6C0D3F303}" destId="{E949E324-BC61-47E8-BB34-8808EB637E0D}" srcOrd="1" destOrd="0" presId="urn:microsoft.com/office/officeart/2005/8/layout/process1"/>
    <dgm:cxn modelId="{7F1A3228-D6D8-4760-B75C-78820D14A46A}" type="presOf" srcId="{0694FF8B-1559-4D34-9532-E6C3B45A5EF8}" destId="{C459DB10-E459-4DB9-A15D-EAD4B37D663F}" srcOrd="0" destOrd="0" presId="urn:microsoft.com/office/officeart/2005/8/layout/process1"/>
    <dgm:cxn modelId="{441F897E-2DE5-4371-8589-493C7140BA23}" type="presOf" srcId="{29B698FC-4230-4487-BE7B-CFCEE517F7AA}" destId="{8C7D735A-277A-46CD-BE66-754F8F6AD3CF}" srcOrd="0" destOrd="0" presId="urn:microsoft.com/office/officeart/2005/8/layout/process1"/>
    <dgm:cxn modelId="{1DBAC7F6-B7DA-4035-9D54-79BAED154DCE}" srcId="{0694FF8B-1559-4D34-9532-E6C3B45A5EF8}" destId="{29B698FC-4230-4487-BE7B-CFCEE517F7AA}" srcOrd="1" destOrd="0" parTransId="{9071C24A-2901-4BCD-97A8-C305680177A6}" sibTransId="{BCED54C6-A6CD-4C2D-8483-CCA6C0D3F303}"/>
    <dgm:cxn modelId="{51A9625E-DE82-494E-96D5-BB452A4519C6}" srcId="{0694FF8B-1559-4D34-9532-E6C3B45A5EF8}" destId="{B18F4EC6-A233-4673-BC2E-7FE2E5E776B5}" srcOrd="3" destOrd="0" parTransId="{9EEEA2EB-CAD5-4C15-A9CB-CD4222FE0399}" sibTransId="{3CDEEA2C-F7EF-419B-B3D4-F3D83E771D65}"/>
    <dgm:cxn modelId="{3A0DECE4-20F7-4BB5-8021-5A46FA9AD1A5}" srcId="{0694FF8B-1559-4D34-9532-E6C3B45A5EF8}" destId="{2E8092FD-38CE-4DE7-A221-3A857D457F96}" srcOrd="2" destOrd="0" parTransId="{69067A8A-FD8D-460B-9373-AA1EE445542A}" sibTransId="{2F0010AE-E6A5-4E9E-A0A4-798B5C780B5C}"/>
    <dgm:cxn modelId="{50014A2A-37A9-4CAD-9299-C8F1D3E2C10E}" type="presOf" srcId="{2F0010AE-E6A5-4E9E-A0A4-798B5C780B5C}" destId="{7132961E-BD06-4ACD-98C0-FD0E7F3CE1AB}" srcOrd="1" destOrd="0" presId="urn:microsoft.com/office/officeart/2005/8/layout/process1"/>
    <dgm:cxn modelId="{7711F7AB-5294-41C7-832F-2D583BA5B7F5}" srcId="{0694FF8B-1559-4D34-9532-E6C3B45A5EF8}" destId="{E68B0B71-CA71-4232-AF68-120ADF72F1D8}" srcOrd="0" destOrd="0" parTransId="{74BA8029-EF98-4648-B627-3CB5324F742D}" sibTransId="{81AB9214-D80A-4564-AEF3-C28C2044E049}"/>
    <dgm:cxn modelId="{A6640F18-55E3-4434-BB68-5EC31B2FD633}" type="presOf" srcId="{BCED54C6-A6CD-4C2D-8483-CCA6C0D3F303}" destId="{511930B8-4B4C-46DE-9F8C-7A28B29FB29A}" srcOrd="0" destOrd="0" presId="urn:microsoft.com/office/officeart/2005/8/layout/process1"/>
    <dgm:cxn modelId="{70FFF038-7F2F-4521-B20D-E1838D953BDE}" type="presOf" srcId="{81AB9214-D80A-4564-AEF3-C28C2044E049}" destId="{EF1846B7-2B59-4287-987B-A461E5CD9505}" srcOrd="0" destOrd="0" presId="urn:microsoft.com/office/officeart/2005/8/layout/process1"/>
    <dgm:cxn modelId="{B1D6936F-C46F-4970-BD59-56319F6F71AA}" type="presOf" srcId="{81AB9214-D80A-4564-AEF3-C28C2044E049}" destId="{D3F356BB-2CDD-473C-ABE1-A69A50B203BE}" srcOrd="1" destOrd="0" presId="urn:microsoft.com/office/officeart/2005/8/layout/process1"/>
    <dgm:cxn modelId="{DC4D37E9-3C65-491B-85EE-D70B6C65D293}" type="presOf" srcId="{B18F4EC6-A233-4673-BC2E-7FE2E5E776B5}" destId="{5576889C-5ED3-41E1-85DE-8EC6C0B6C2EB}" srcOrd="0" destOrd="0" presId="urn:microsoft.com/office/officeart/2005/8/layout/process1"/>
    <dgm:cxn modelId="{B352C81A-5633-44BD-BCF1-658AFFC597F3}" type="presOf" srcId="{2E8092FD-38CE-4DE7-A221-3A857D457F96}" destId="{91329CE2-2492-4F8A-B44A-95578BA9FB1B}" srcOrd="0" destOrd="0" presId="urn:microsoft.com/office/officeart/2005/8/layout/process1"/>
    <dgm:cxn modelId="{D1A3B934-EF56-412D-902E-1284DB1B5982}" type="presOf" srcId="{E68B0B71-CA71-4232-AF68-120ADF72F1D8}" destId="{CFF2280F-2788-49CD-B2E7-DC8D2FD01926}" srcOrd="0" destOrd="0" presId="urn:microsoft.com/office/officeart/2005/8/layout/process1"/>
    <dgm:cxn modelId="{C48375DA-81D3-409A-817C-662F8CD67E29}" type="presParOf" srcId="{C459DB10-E459-4DB9-A15D-EAD4B37D663F}" destId="{CFF2280F-2788-49CD-B2E7-DC8D2FD01926}" srcOrd="0" destOrd="0" presId="urn:microsoft.com/office/officeart/2005/8/layout/process1"/>
    <dgm:cxn modelId="{61D337E4-97CE-4C66-9FD8-B6633E7095B9}" type="presParOf" srcId="{C459DB10-E459-4DB9-A15D-EAD4B37D663F}" destId="{EF1846B7-2B59-4287-987B-A461E5CD9505}" srcOrd="1" destOrd="0" presId="urn:microsoft.com/office/officeart/2005/8/layout/process1"/>
    <dgm:cxn modelId="{F888BBE5-EEF6-4845-86B3-82DB5C0462F4}" type="presParOf" srcId="{EF1846B7-2B59-4287-987B-A461E5CD9505}" destId="{D3F356BB-2CDD-473C-ABE1-A69A50B203BE}" srcOrd="0" destOrd="0" presId="urn:microsoft.com/office/officeart/2005/8/layout/process1"/>
    <dgm:cxn modelId="{E681D178-41AA-4477-96E7-3F933800EBA8}" type="presParOf" srcId="{C459DB10-E459-4DB9-A15D-EAD4B37D663F}" destId="{8C7D735A-277A-46CD-BE66-754F8F6AD3CF}" srcOrd="2" destOrd="0" presId="urn:microsoft.com/office/officeart/2005/8/layout/process1"/>
    <dgm:cxn modelId="{3DDE56CE-7CC4-4237-8FC5-31F6994702B4}" type="presParOf" srcId="{C459DB10-E459-4DB9-A15D-EAD4B37D663F}" destId="{511930B8-4B4C-46DE-9F8C-7A28B29FB29A}" srcOrd="3" destOrd="0" presId="urn:microsoft.com/office/officeart/2005/8/layout/process1"/>
    <dgm:cxn modelId="{4C29245D-7CD0-4836-A2C9-F5D5EFE781DF}" type="presParOf" srcId="{511930B8-4B4C-46DE-9F8C-7A28B29FB29A}" destId="{E949E324-BC61-47E8-BB34-8808EB637E0D}" srcOrd="0" destOrd="0" presId="urn:microsoft.com/office/officeart/2005/8/layout/process1"/>
    <dgm:cxn modelId="{E9D07D6F-3356-4412-8B7F-B06E361BC521}" type="presParOf" srcId="{C459DB10-E459-4DB9-A15D-EAD4B37D663F}" destId="{91329CE2-2492-4F8A-B44A-95578BA9FB1B}" srcOrd="4" destOrd="0" presId="urn:microsoft.com/office/officeart/2005/8/layout/process1"/>
    <dgm:cxn modelId="{1D3275C3-BB44-4CB3-A9E3-E1C1E911078A}" type="presParOf" srcId="{C459DB10-E459-4DB9-A15D-EAD4B37D663F}" destId="{E0A0B7F0-3642-4CC2-9772-8C3E0CAE71D0}" srcOrd="5" destOrd="0" presId="urn:microsoft.com/office/officeart/2005/8/layout/process1"/>
    <dgm:cxn modelId="{028AE46C-B70F-4ED2-B8EC-1CBE445D90D7}" type="presParOf" srcId="{E0A0B7F0-3642-4CC2-9772-8C3E0CAE71D0}" destId="{7132961E-BD06-4ACD-98C0-FD0E7F3CE1AB}" srcOrd="0" destOrd="0" presId="urn:microsoft.com/office/officeart/2005/8/layout/process1"/>
    <dgm:cxn modelId="{D3DBFA66-6ABE-4D4B-946A-0F00B3937100}" type="presParOf" srcId="{C459DB10-E459-4DB9-A15D-EAD4B37D663F}" destId="{5576889C-5ED3-41E1-85DE-8EC6C0B6C2E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89712-C539-4748-B561-8D28D7008188}">
      <dsp:nvSpPr>
        <dsp:cNvPr id="0" name=""/>
        <dsp:cNvSpPr/>
      </dsp:nvSpPr>
      <dsp:spPr>
        <a:xfrm>
          <a:off x="2399340" y="995496"/>
          <a:ext cx="156943" cy="687563"/>
        </a:xfrm>
        <a:custGeom>
          <a:avLst/>
          <a:gdLst/>
          <a:ahLst/>
          <a:cxnLst/>
          <a:rect l="0" t="0" r="0" b="0"/>
          <a:pathLst>
            <a:path>
              <a:moveTo>
                <a:pt x="156943" y="0"/>
              </a:moveTo>
              <a:lnTo>
                <a:pt x="156943" y="687563"/>
              </a:lnTo>
              <a:lnTo>
                <a:pt x="0" y="6875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AA329-8CD1-4C92-9BD1-3004C5F52C35}">
      <dsp:nvSpPr>
        <dsp:cNvPr id="0" name=""/>
        <dsp:cNvSpPr/>
      </dsp:nvSpPr>
      <dsp:spPr>
        <a:xfrm>
          <a:off x="2556283" y="995496"/>
          <a:ext cx="1808589" cy="13751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8182"/>
              </a:lnTo>
              <a:lnTo>
                <a:pt x="1808589" y="1218182"/>
              </a:lnTo>
              <a:lnTo>
                <a:pt x="1808589" y="13751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19972-6689-4B51-BBBE-E0B7B7DBE655}">
      <dsp:nvSpPr>
        <dsp:cNvPr id="0" name=""/>
        <dsp:cNvSpPr/>
      </dsp:nvSpPr>
      <dsp:spPr>
        <a:xfrm>
          <a:off x="2510564" y="995496"/>
          <a:ext cx="91440" cy="13751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751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8046B-CA7C-44DD-AEE7-6659FF250B87}">
      <dsp:nvSpPr>
        <dsp:cNvPr id="0" name=""/>
        <dsp:cNvSpPr/>
      </dsp:nvSpPr>
      <dsp:spPr>
        <a:xfrm>
          <a:off x="747694" y="995496"/>
          <a:ext cx="1808589" cy="1375126"/>
        </a:xfrm>
        <a:custGeom>
          <a:avLst/>
          <a:gdLst/>
          <a:ahLst/>
          <a:cxnLst/>
          <a:rect l="0" t="0" r="0" b="0"/>
          <a:pathLst>
            <a:path>
              <a:moveTo>
                <a:pt x="1808589" y="0"/>
              </a:moveTo>
              <a:lnTo>
                <a:pt x="1808589" y="1218182"/>
              </a:lnTo>
              <a:lnTo>
                <a:pt x="0" y="1218182"/>
              </a:lnTo>
              <a:lnTo>
                <a:pt x="0" y="13751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6534C4-45E4-4F16-B865-F133E06F847F}">
      <dsp:nvSpPr>
        <dsp:cNvPr id="0" name=""/>
        <dsp:cNvSpPr/>
      </dsp:nvSpPr>
      <dsp:spPr>
        <a:xfrm>
          <a:off x="1808932" y="248145"/>
          <a:ext cx="1494702" cy="747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err="1" smtClean="0"/>
            <a:t>Strategic</a:t>
          </a:r>
          <a:r>
            <a:rPr lang="it-IT" sz="2000" b="1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err="1" smtClean="0"/>
            <a:t>plan</a:t>
          </a:r>
          <a:endParaRPr lang="it-IT" sz="2000" b="1" kern="1200" dirty="0"/>
        </a:p>
      </dsp:txBody>
      <dsp:txXfrm>
        <a:off x="1808932" y="248145"/>
        <a:ext cx="1494702" cy="747351"/>
      </dsp:txXfrm>
    </dsp:sp>
    <dsp:sp modelId="{9EDAD458-1069-4E21-8AD2-C9152CD1A149}">
      <dsp:nvSpPr>
        <dsp:cNvPr id="0" name=""/>
        <dsp:cNvSpPr/>
      </dsp:nvSpPr>
      <dsp:spPr>
        <a:xfrm>
          <a:off x="343" y="2370623"/>
          <a:ext cx="1494702" cy="747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err="1" smtClean="0"/>
            <a:t>Development</a:t>
          </a:r>
          <a:endParaRPr lang="it-IT" sz="2000" b="1" kern="1200" dirty="0"/>
        </a:p>
      </dsp:txBody>
      <dsp:txXfrm>
        <a:off x="343" y="2370623"/>
        <a:ext cx="1494702" cy="747351"/>
      </dsp:txXfrm>
    </dsp:sp>
    <dsp:sp modelId="{33A4B18D-D146-4258-8367-37BD1A8141E9}">
      <dsp:nvSpPr>
        <dsp:cNvPr id="0" name=""/>
        <dsp:cNvSpPr/>
      </dsp:nvSpPr>
      <dsp:spPr>
        <a:xfrm>
          <a:off x="1808932" y="2370623"/>
          <a:ext cx="1494702" cy="747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smtClean="0"/>
            <a:t>Budget</a:t>
          </a:r>
          <a:endParaRPr lang="it-IT" sz="2000" b="1" kern="1200" dirty="0"/>
        </a:p>
      </dsp:txBody>
      <dsp:txXfrm>
        <a:off x="1808932" y="2370623"/>
        <a:ext cx="1494702" cy="747351"/>
      </dsp:txXfrm>
    </dsp:sp>
    <dsp:sp modelId="{93795393-9522-4576-A16C-C8493AD76FB2}">
      <dsp:nvSpPr>
        <dsp:cNvPr id="0" name=""/>
        <dsp:cNvSpPr/>
      </dsp:nvSpPr>
      <dsp:spPr>
        <a:xfrm>
          <a:off x="3617522" y="2370623"/>
          <a:ext cx="1494702" cy="747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err="1" smtClean="0"/>
            <a:t>Quality</a:t>
          </a:r>
          <a:r>
            <a:rPr lang="it-IT" sz="2000" b="1" kern="1200" dirty="0" smtClean="0"/>
            <a:t> and </a:t>
          </a:r>
          <a:r>
            <a:rPr lang="it-IT" sz="2000" b="1" kern="1200" dirty="0" err="1" smtClean="0"/>
            <a:t>safety</a:t>
          </a:r>
          <a:endParaRPr lang="it-IT" sz="2000" b="1" kern="1200" dirty="0"/>
        </a:p>
      </dsp:txBody>
      <dsp:txXfrm>
        <a:off x="3617522" y="2370623"/>
        <a:ext cx="1494702" cy="747351"/>
      </dsp:txXfrm>
    </dsp:sp>
    <dsp:sp modelId="{DF312E30-46CF-4B7C-9CA6-C172D0A05C49}">
      <dsp:nvSpPr>
        <dsp:cNvPr id="0" name=""/>
        <dsp:cNvSpPr/>
      </dsp:nvSpPr>
      <dsp:spPr>
        <a:xfrm>
          <a:off x="904638" y="1309384"/>
          <a:ext cx="1494702" cy="7473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Annual</a:t>
          </a:r>
          <a:r>
            <a:rPr lang="it-IT" sz="1600" b="1" kern="1200" dirty="0" smtClean="0"/>
            <a:t> </a:t>
          </a:r>
          <a:r>
            <a:rPr lang="it-IT" sz="1600" b="1" kern="1200" dirty="0" err="1" smtClean="0"/>
            <a:t>implementation</a:t>
          </a:r>
          <a:r>
            <a:rPr lang="it-IT" sz="1600" b="1" kern="1200" dirty="0" smtClean="0"/>
            <a:t> </a:t>
          </a:r>
          <a:r>
            <a:rPr lang="it-IT" sz="1600" b="1" kern="1200" dirty="0" err="1" smtClean="0"/>
            <a:t>plan</a:t>
          </a:r>
          <a:endParaRPr lang="it-IT" sz="1600" b="1" kern="1200" dirty="0"/>
        </a:p>
      </dsp:txBody>
      <dsp:txXfrm>
        <a:off x="904638" y="1309384"/>
        <a:ext cx="1494702" cy="74735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F0168-E05F-4A79-BA14-C20550DCEE38}">
      <dsp:nvSpPr>
        <dsp:cNvPr id="0" name=""/>
        <dsp:cNvSpPr/>
      </dsp:nvSpPr>
      <dsp:spPr>
        <a:xfrm>
          <a:off x="-508072" y="0"/>
          <a:ext cx="9117044" cy="496855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cene3d>
            <a:camera prst="orthographicFront">
              <a:rot lat="0" lon="20999997" rev="0"/>
            </a:camera>
            <a:lightRig rig="threePt" dir="t"/>
          </a:scene3d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500" b="1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Health</a:t>
          </a:r>
          <a:r>
            <a:rPr lang="it-IT" sz="2500" b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 care </a:t>
          </a:r>
          <a:r>
            <a:rPr lang="it-IT" sz="2500" b="1" kern="1200" dirty="0" err="1" smtClean="0">
              <a:solidFill>
                <a:schemeClr val="tx1">
                  <a:lumMod val="75000"/>
                  <a:lumOff val="25000"/>
                </a:schemeClr>
              </a:solidFill>
            </a:rPr>
            <a:t>professionals</a:t>
          </a:r>
          <a:endParaRPr lang="it-IT" sz="2500" b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775887" y="248427"/>
        <a:ext cx="2549125" cy="745282"/>
      </dsp:txXfrm>
    </dsp:sp>
    <dsp:sp modelId="{08B33414-C218-4805-B612-76BA6FF95852}">
      <dsp:nvSpPr>
        <dsp:cNvPr id="0" name=""/>
        <dsp:cNvSpPr/>
      </dsp:nvSpPr>
      <dsp:spPr>
        <a:xfrm>
          <a:off x="278206" y="1008119"/>
          <a:ext cx="7117589" cy="3053592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err="1" smtClean="0"/>
            <a:t>Department</a:t>
          </a:r>
          <a:endParaRPr lang="it-IT" sz="2400" b="1" kern="1200" dirty="0"/>
        </a:p>
      </dsp:txBody>
      <dsp:txXfrm>
        <a:off x="2593202" y="1191334"/>
        <a:ext cx="2487597" cy="549646"/>
      </dsp:txXfrm>
    </dsp:sp>
    <dsp:sp modelId="{00051AD6-ECFF-48ED-8DCF-23694F16925F}">
      <dsp:nvSpPr>
        <dsp:cNvPr id="0" name=""/>
        <dsp:cNvSpPr/>
      </dsp:nvSpPr>
      <dsp:spPr>
        <a:xfrm>
          <a:off x="1602166" y="1728196"/>
          <a:ext cx="4765994" cy="1973002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 smtClean="0">
              <a:solidFill>
                <a:schemeClr val="bg1"/>
              </a:solidFill>
            </a:rPr>
            <a:t>Management</a:t>
          </a:r>
          <a:endParaRPr lang="it-IT" sz="2400" kern="1200" dirty="0"/>
        </a:p>
      </dsp:txBody>
      <dsp:txXfrm>
        <a:off x="2874686" y="1876171"/>
        <a:ext cx="2220953" cy="443925"/>
      </dsp:txXfrm>
    </dsp:sp>
    <dsp:sp modelId="{B8406BAC-57D8-4C1F-BFA5-ACB64F3BA50D}">
      <dsp:nvSpPr>
        <dsp:cNvPr id="0" name=""/>
        <dsp:cNvSpPr/>
      </dsp:nvSpPr>
      <dsp:spPr>
        <a:xfrm>
          <a:off x="2826318" y="2304265"/>
          <a:ext cx="2210886" cy="1123349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 err="1" smtClean="0"/>
            <a:t>Governance</a:t>
          </a:r>
          <a:endParaRPr lang="it-IT" sz="2000" b="1" kern="1200" dirty="0"/>
        </a:p>
      </dsp:txBody>
      <dsp:txXfrm>
        <a:off x="3150094" y="2585102"/>
        <a:ext cx="1563332" cy="5616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93CA23-39C0-4201-959D-400527A716F7}">
      <dsp:nvSpPr>
        <dsp:cNvPr id="0" name=""/>
        <dsp:cNvSpPr/>
      </dsp:nvSpPr>
      <dsp:spPr>
        <a:xfrm>
          <a:off x="2254328" y="1424680"/>
          <a:ext cx="176416" cy="541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09"/>
              </a:lnTo>
              <a:lnTo>
                <a:pt x="176416" y="5410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C19972-6689-4B51-BBBE-E0B7B7DBE655}">
      <dsp:nvSpPr>
        <dsp:cNvPr id="0" name=""/>
        <dsp:cNvSpPr/>
      </dsp:nvSpPr>
      <dsp:spPr>
        <a:xfrm>
          <a:off x="2013226" y="589644"/>
          <a:ext cx="711544" cy="246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91"/>
              </a:lnTo>
              <a:lnTo>
                <a:pt x="711544" y="123491"/>
              </a:lnTo>
              <a:lnTo>
                <a:pt x="711544" y="2469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D8A8E-CD5A-42DB-9A3D-3EF2FB24332E}">
      <dsp:nvSpPr>
        <dsp:cNvPr id="0" name=""/>
        <dsp:cNvSpPr/>
      </dsp:nvSpPr>
      <dsp:spPr>
        <a:xfrm>
          <a:off x="831238" y="1424680"/>
          <a:ext cx="176416" cy="13760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6045"/>
              </a:lnTo>
              <a:lnTo>
                <a:pt x="176416" y="13760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D83740-B06E-42C5-8D41-5BE77A3C4A47}">
      <dsp:nvSpPr>
        <dsp:cNvPr id="0" name=""/>
        <dsp:cNvSpPr/>
      </dsp:nvSpPr>
      <dsp:spPr>
        <a:xfrm>
          <a:off x="831238" y="1424680"/>
          <a:ext cx="176416" cy="541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1009"/>
              </a:lnTo>
              <a:lnTo>
                <a:pt x="176416" y="54100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98046B-CA7C-44DD-AEE7-6659FF250B87}">
      <dsp:nvSpPr>
        <dsp:cNvPr id="0" name=""/>
        <dsp:cNvSpPr/>
      </dsp:nvSpPr>
      <dsp:spPr>
        <a:xfrm>
          <a:off x="1301681" y="589644"/>
          <a:ext cx="711544" cy="246982"/>
        </a:xfrm>
        <a:custGeom>
          <a:avLst/>
          <a:gdLst/>
          <a:ahLst/>
          <a:cxnLst/>
          <a:rect l="0" t="0" r="0" b="0"/>
          <a:pathLst>
            <a:path>
              <a:moveTo>
                <a:pt x="711544" y="0"/>
              </a:moveTo>
              <a:lnTo>
                <a:pt x="711544" y="123491"/>
              </a:lnTo>
              <a:lnTo>
                <a:pt x="0" y="123491"/>
              </a:lnTo>
              <a:lnTo>
                <a:pt x="0" y="2469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72FA6-1178-429F-BCB3-64327CBB8DE9}">
      <dsp:nvSpPr>
        <dsp:cNvPr id="0" name=""/>
        <dsp:cNvSpPr/>
      </dsp:nvSpPr>
      <dsp:spPr>
        <a:xfrm>
          <a:off x="1425172" y="1590"/>
          <a:ext cx="1176107" cy="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err="1" smtClean="0"/>
            <a:t>External</a:t>
          </a:r>
          <a:endParaRPr lang="it-IT" sz="1300" b="1" kern="1200" dirty="0"/>
        </a:p>
      </dsp:txBody>
      <dsp:txXfrm>
        <a:off x="1425172" y="1590"/>
        <a:ext cx="1176107" cy="588053"/>
      </dsp:txXfrm>
    </dsp:sp>
    <dsp:sp modelId="{9EDAD458-1069-4E21-8AD2-C9152CD1A149}">
      <dsp:nvSpPr>
        <dsp:cNvPr id="0" name=""/>
        <dsp:cNvSpPr/>
      </dsp:nvSpPr>
      <dsp:spPr>
        <a:xfrm>
          <a:off x="713628" y="836627"/>
          <a:ext cx="1176107" cy="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err="1" smtClean="0"/>
            <a:t>Ministry</a:t>
          </a:r>
          <a:r>
            <a:rPr lang="it-IT" sz="1300" b="1" kern="1200" dirty="0" smtClean="0"/>
            <a:t> </a:t>
          </a:r>
          <a:r>
            <a:rPr lang="it-IT" sz="1300" b="1" kern="1200" dirty="0" err="1" smtClean="0"/>
            <a:t>of</a:t>
          </a:r>
          <a:r>
            <a:rPr lang="it-IT" sz="1300" b="1" kern="1200" dirty="0" smtClean="0"/>
            <a:t> </a:t>
          </a:r>
          <a:r>
            <a:rPr lang="it-IT" sz="1300" b="1" kern="1200" dirty="0" err="1" smtClean="0"/>
            <a:t>health</a:t>
          </a:r>
          <a:endParaRPr lang="it-IT" sz="1300" b="1" kern="1200" dirty="0"/>
        </a:p>
      </dsp:txBody>
      <dsp:txXfrm>
        <a:off x="713628" y="836627"/>
        <a:ext cx="1176107" cy="588053"/>
      </dsp:txXfrm>
    </dsp:sp>
    <dsp:sp modelId="{54F62C75-6833-4925-84B2-41B008176F85}">
      <dsp:nvSpPr>
        <dsp:cNvPr id="0" name=""/>
        <dsp:cNvSpPr/>
      </dsp:nvSpPr>
      <dsp:spPr>
        <a:xfrm>
          <a:off x="1007654" y="1671663"/>
          <a:ext cx="1176107" cy="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IF</a:t>
          </a:r>
          <a:endParaRPr lang="it-IT" sz="1300" kern="1200" dirty="0"/>
        </a:p>
      </dsp:txBody>
      <dsp:txXfrm>
        <a:off x="1007654" y="1671663"/>
        <a:ext cx="1176107" cy="588053"/>
      </dsp:txXfrm>
    </dsp:sp>
    <dsp:sp modelId="{F90BAE55-5521-4226-8FBF-3F10E0614D40}">
      <dsp:nvSpPr>
        <dsp:cNvPr id="0" name=""/>
        <dsp:cNvSpPr/>
      </dsp:nvSpPr>
      <dsp:spPr>
        <a:xfrm>
          <a:off x="1007654" y="2506699"/>
          <a:ext cx="1176107" cy="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kern="1200" dirty="0" smtClean="0"/>
            <a:t>PNE</a:t>
          </a:r>
          <a:endParaRPr lang="it-IT" sz="1300" kern="1200" dirty="0"/>
        </a:p>
      </dsp:txBody>
      <dsp:txXfrm>
        <a:off x="1007654" y="2506699"/>
        <a:ext cx="1176107" cy="588053"/>
      </dsp:txXfrm>
    </dsp:sp>
    <dsp:sp modelId="{33A4B18D-D146-4258-8367-37BD1A8141E9}">
      <dsp:nvSpPr>
        <dsp:cNvPr id="0" name=""/>
        <dsp:cNvSpPr/>
      </dsp:nvSpPr>
      <dsp:spPr>
        <a:xfrm>
          <a:off x="2136717" y="836627"/>
          <a:ext cx="1176107" cy="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smtClean="0"/>
            <a:t>Regione Liguria</a:t>
          </a:r>
          <a:endParaRPr lang="it-IT" sz="1300" b="1" kern="1200" dirty="0"/>
        </a:p>
      </dsp:txBody>
      <dsp:txXfrm>
        <a:off x="2136717" y="836627"/>
        <a:ext cx="1176107" cy="588053"/>
      </dsp:txXfrm>
    </dsp:sp>
    <dsp:sp modelId="{E8DA602B-A1FA-4894-97A4-6AD0A24D3F0F}">
      <dsp:nvSpPr>
        <dsp:cNvPr id="0" name=""/>
        <dsp:cNvSpPr/>
      </dsp:nvSpPr>
      <dsp:spPr>
        <a:xfrm>
          <a:off x="2430744" y="1671663"/>
          <a:ext cx="1176107" cy="5880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err="1" smtClean="0"/>
            <a:t>Objectives</a:t>
          </a:r>
          <a:r>
            <a:rPr lang="it-IT" sz="1300" b="1" kern="1200" dirty="0" smtClean="0"/>
            <a:t> </a:t>
          </a:r>
          <a:r>
            <a:rPr lang="it-IT" sz="1300" b="1" kern="1200" dirty="0" err="1" smtClean="0"/>
            <a:t>of</a:t>
          </a:r>
          <a:r>
            <a:rPr lang="it-IT" sz="1300" b="1" kern="1200" dirty="0" smtClean="0"/>
            <a:t> </a:t>
          </a:r>
          <a:r>
            <a:rPr lang="it-IT" sz="1300" b="1" kern="1200" dirty="0" err="1" smtClean="0"/>
            <a:t>general</a:t>
          </a:r>
          <a:r>
            <a:rPr lang="it-IT" sz="1300" b="1" kern="1200" dirty="0" smtClean="0"/>
            <a:t> </a:t>
          </a:r>
          <a:r>
            <a:rPr lang="it-IT" sz="1300" b="1" kern="1200" dirty="0" err="1" smtClean="0"/>
            <a:t>directors</a:t>
          </a:r>
          <a:endParaRPr lang="it-IT" sz="1300" b="1" kern="1200" dirty="0"/>
        </a:p>
      </dsp:txBody>
      <dsp:txXfrm>
        <a:off x="2430744" y="1671663"/>
        <a:ext cx="1176107" cy="588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7E675-40BD-47DF-A519-4CF5ADC7F6CD}">
      <dsp:nvSpPr>
        <dsp:cNvPr id="0" name=""/>
        <dsp:cNvSpPr/>
      </dsp:nvSpPr>
      <dsp:spPr>
        <a:xfrm>
          <a:off x="450057" y="0"/>
          <a:ext cx="5100652" cy="16430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E1E5C-FB6A-4A43-8F0C-14AA40D0A77A}">
      <dsp:nvSpPr>
        <dsp:cNvPr id="0" name=""/>
        <dsp:cNvSpPr/>
      </dsp:nvSpPr>
      <dsp:spPr>
        <a:xfrm>
          <a:off x="4504" y="492917"/>
          <a:ext cx="1383447" cy="657223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rgbClr val="002060"/>
              </a:solidFill>
            </a:rPr>
            <a:t>UNITS</a:t>
          </a:r>
          <a:endParaRPr lang="it-IT" sz="2100" b="1" kern="1200" dirty="0">
            <a:solidFill>
              <a:srgbClr val="002060"/>
            </a:solidFill>
          </a:endParaRPr>
        </a:p>
      </dsp:txBody>
      <dsp:txXfrm>
        <a:off x="36587" y="525000"/>
        <a:ext cx="1319281" cy="593057"/>
      </dsp:txXfrm>
    </dsp:sp>
    <dsp:sp modelId="{946E760B-5DBC-421D-9FB7-79877D51F26C}">
      <dsp:nvSpPr>
        <dsp:cNvPr id="0" name=""/>
        <dsp:cNvSpPr/>
      </dsp:nvSpPr>
      <dsp:spPr>
        <a:xfrm>
          <a:off x="1540608" y="492917"/>
          <a:ext cx="1383447" cy="657223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err="1" smtClean="0"/>
            <a:t>Quality</a:t>
          </a:r>
          <a:endParaRPr lang="it-IT" sz="2100" b="1" kern="1200" dirty="0"/>
        </a:p>
      </dsp:txBody>
      <dsp:txXfrm>
        <a:off x="1572691" y="525000"/>
        <a:ext cx="1319281" cy="593057"/>
      </dsp:txXfrm>
    </dsp:sp>
    <dsp:sp modelId="{DDC60264-C0F3-4C16-8CB8-4D0373A0796B}">
      <dsp:nvSpPr>
        <dsp:cNvPr id="0" name=""/>
        <dsp:cNvSpPr/>
      </dsp:nvSpPr>
      <dsp:spPr>
        <a:xfrm>
          <a:off x="3076712" y="492917"/>
          <a:ext cx="1383447" cy="65722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err="1" smtClean="0"/>
            <a:t>Directions</a:t>
          </a:r>
          <a:endParaRPr lang="it-IT" sz="2100" b="1" kern="1200" dirty="0"/>
        </a:p>
      </dsp:txBody>
      <dsp:txXfrm>
        <a:off x="3108795" y="525000"/>
        <a:ext cx="1319281" cy="593057"/>
      </dsp:txXfrm>
    </dsp:sp>
    <dsp:sp modelId="{4F2BEF7A-C8D5-487E-B8EC-917DDED169DD}">
      <dsp:nvSpPr>
        <dsp:cNvPr id="0" name=""/>
        <dsp:cNvSpPr/>
      </dsp:nvSpPr>
      <dsp:spPr>
        <a:xfrm>
          <a:off x="4612815" y="492917"/>
          <a:ext cx="1383447" cy="657223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err="1" smtClean="0"/>
            <a:t>Borad</a:t>
          </a:r>
          <a:endParaRPr lang="it-IT" sz="2100" b="1" kern="1200" dirty="0"/>
        </a:p>
      </dsp:txBody>
      <dsp:txXfrm>
        <a:off x="4644898" y="525000"/>
        <a:ext cx="1319281" cy="5930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7E675-40BD-47DF-A519-4CF5ADC7F6CD}">
      <dsp:nvSpPr>
        <dsp:cNvPr id="0" name=""/>
        <dsp:cNvSpPr/>
      </dsp:nvSpPr>
      <dsp:spPr>
        <a:xfrm>
          <a:off x="450057" y="0"/>
          <a:ext cx="5100652" cy="164305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BE1E5C-FB6A-4A43-8F0C-14AA40D0A77A}">
      <dsp:nvSpPr>
        <dsp:cNvPr id="0" name=""/>
        <dsp:cNvSpPr/>
      </dsp:nvSpPr>
      <dsp:spPr>
        <a:xfrm>
          <a:off x="1465" y="492917"/>
          <a:ext cx="1398372" cy="657223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err="1" smtClean="0"/>
            <a:t>Quality</a:t>
          </a:r>
          <a:endParaRPr lang="it-IT" sz="2100" b="1" kern="1200" dirty="0"/>
        </a:p>
      </dsp:txBody>
      <dsp:txXfrm>
        <a:off x="33548" y="525000"/>
        <a:ext cx="1334206" cy="593057"/>
      </dsp:txXfrm>
    </dsp:sp>
    <dsp:sp modelId="{946E760B-5DBC-421D-9FB7-79877D51F26C}">
      <dsp:nvSpPr>
        <dsp:cNvPr id="0" name=""/>
        <dsp:cNvSpPr/>
      </dsp:nvSpPr>
      <dsp:spPr>
        <a:xfrm>
          <a:off x="1534620" y="492917"/>
          <a:ext cx="1398372" cy="657223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smtClean="0">
              <a:solidFill>
                <a:srgbClr val="002060"/>
              </a:solidFill>
            </a:rPr>
            <a:t>UNITS</a:t>
          </a:r>
          <a:endParaRPr lang="it-IT" sz="2100" b="1" kern="1200" dirty="0">
            <a:solidFill>
              <a:srgbClr val="002060"/>
            </a:solidFill>
          </a:endParaRPr>
        </a:p>
      </dsp:txBody>
      <dsp:txXfrm>
        <a:off x="1566703" y="525000"/>
        <a:ext cx="1334206" cy="593057"/>
      </dsp:txXfrm>
    </dsp:sp>
    <dsp:sp modelId="{DDC60264-C0F3-4C16-8CB8-4D0373A0796B}">
      <dsp:nvSpPr>
        <dsp:cNvPr id="0" name=""/>
        <dsp:cNvSpPr/>
      </dsp:nvSpPr>
      <dsp:spPr>
        <a:xfrm>
          <a:off x="3067775" y="492917"/>
          <a:ext cx="1398372" cy="657223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err="1" smtClean="0"/>
            <a:t>Directions</a:t>
          </a:r>
          <a:endParaRPr lang="it-IT" sz="2100" b="1" kern="1200" dirty="0"/>
        </a:p>
      </dsp:txBody>
      <dsp:txXfrm>
        <a:off x="3099858" y="525000"/>
        <a:ext cx="1334206" cy="593057"/>
      </dsp:txXfrm>
    </dsp:sp>
    <dsp:sp modelId="{4F2BEF7A-C8D5-487E-B8EC-917DDED169DD}">
      <dsp:nvSpPr>
        <dsp:cNvPr id="0" name=""/>
        <dsp:cNvSpPr/>
      </dsp:nvSpPr>
      <dsp:spPr>
        <a:xfrm>
          <a:off x="4600930" y="492917"/>
          <a:ext cx="1398372" cy="657223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b="1" kern="1200" dirty="0" err="1" smtClean="0"/>
            <a:t>Borad</a:t>
          </a:r>
          <a:endParaRPr lang="it-IT" sz="2100" b="1" kern="1200" dirty="0"/>
        </a:p>
      </dsp:txBody>
      <dsp:txXfrm>
        <a:off x="4633013" y="525000"/>
        <a:ext cx="1334206" cy="593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D60FCA-52AB-40A5-B83F-29A97037D791}">
      <dsp:nvSpPr>
        <dsp:cNvPr id="0" name=""/>
        <dsp:cNvSpPr/>
      </dsp:nvSpPr>
      <dsp:spPr>
        <a:xfrm>
          <a:off x="471490" y="0"/>
          <a:ext cx="5343562" cy="235743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BCE70-D265-4D92-8EA9-04529B8AB5A7}">
      <dsp:nvSpPr>
        <dsp:cNvPr id="0" name=""/>
        <dsp:cNvSpPr/>
      </dsp:nvSpPr>
      <dsp:spPr>
        <a:xfrm>
          <a:off x="154408" y="707231"/>
          <a:ext cx="1885963" cy="942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b="1" kern="1200" dirty="0" err="1" smtClean="0">
              <a:solidFill>
                <a:srgbClr val="FFFF00"/>
              </a:solidFill>
            </a:rPr>
            <a:t>Units</a:t>
          </a:r>
          <a:endParaRPr lang="it-IT" sz="2300" b="1" kern="1200" dirty="0">
            <a:solidFill>
              <a:srgbClr val="FFFF00"/>
            </a:solidFill>
          </a:endParaRPr>
        </a:p>
      </dsp:txBody>
      <dsp:txXfrm>
        <a:off x="200440" y="753263"/>
        <a:ext cx="1793899" cy="850911"/>
      </dsp:txXfrm>
    </dsp:sp>
    <dsp:sp modelId="{EB31F61F-51C4-4F71-A6CF-96B55088C4B5}">
      <dsp:nvSpPr>
        <dsp:cNvPr id="0" name=""/>
        <dsp:cNvSpPr/>
      </dsp:nvSpPr>
      <dsp:spPr>
        <a:xfrm>
          <a:off x="2200290" y="707231"/>
          <a:ext cx="1885963" cy="942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b="1" kern="1200" dirty="0" err="1" smtClean="0">
              <a:solidFill>
                <a:srgbClr val="FFFF00"/>
              </a:solidFill>
            </a:rPr>
            <a:t>Quality</a:t>
          </a:r>
          <a:r>
            <a:rPr lang="it-IT" sz="2300" b="1" kern="1200" dirty="0" smtClean="0">
              <a:solidFill>
                <a:srgbClr val="FFFF00"/>
              </a:solidFill>
            </a:rPr>
            <a:t> and direction</a:t>
          </a:r>
          <a:endParaRPr lang="it-IT" sz="2300" b="1" kern="1200" dirty="0">
            <a:solidFill>
              <a:srgbClr val="FFFF00"/>
            </a:solidFill>
          </a:endParaRPr>
        </a:p>
      </dsp:txBody>
      <dsp:txXfrm>
        <a:off x="2246322" y="753263"/>
        <a:ext cx="1793899" cy="850911"/>
      </dsp:txXfrm>
    </dsp:sp>
    <dsp:sp modelId="{BA92669D-6887-4235-8F39-80D9631EE033}">
      <dsp:nvSpPr>
        <dsp:cNvPr id="0" name=""/>
        <dsp:cNvSpPr/>
      </dsp:nvSpPr>
      <dsp:spPr>
        <a:xfrm>
          <a:off x="4216558" y="707231"/>
          <a:ext cx="1885963" cy="9429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300" b="1" kern="1200" dirty="0" err="1" smtClean="0">
              <a:solidFill>
                <a:srgbClr val="FFFF00"/>
              </a:solidFill>
            </a:rPr>
            <a:t>Board</a:t>
          </a:r>
          <a:endParaRPr lang="it-IT" sz="2300" b="1" kern="1200" dirty="0">
            <a:solidFill>
              <a:srgbClr val="FFFF00"/>
            </a:solidFill>
          </a:endParaRPr>
        </a:p>
      </dsp:txBody>
      <dsp:txXfrm>
        <a:off x="4262590" y="753263"/>
        <a:ext cx="1793899" cy="8509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34522-7CEA-4606-A0CE-8212C643B5D8}">
      <dsp:nvSpPr>
        <dsp:cNvPr id="0" name=""/>
        <dsp:cNvSpPr/>
      </dsp:nvSpPr>
      <dsp:spPr>
        <a:xfrm>
          <a:off x="1093001" y="0"/>
          <a:ext cx="6193674" cy="2286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C115F4-F623-44AF-B27E-7EFE84230C5F}">
      <dsp:nvSpPr>
        <dsp:cNvPr id="0" name=""/>
        <dsp:cNvSpPr/>
      </dsp:nvSpPr>
      <dsp:spPr>
        <a:xfrm>
          <a:off x="3202" y="685799"/>
          <a:ext cx="1400052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FFFF00"/>
              </a:solidFill>
            </a:rPr>
            <a:t>Unique methodology approved by Quality Service consistent with international guidelines</a:t>
          </a:r>
          <a:endParaRPr lang="it-IT" sz="1000" b="1" kern="1200" dirty="0">
            <a:solidFill>
              <a:srgbClr val="FFFF00"/>
            </a:solidFill>
          </a:endParaRPr>
        </a:p>
      </dsp:txBody>
      <dsp:txXfrm>
        <a:off x="47839" y="730436"/>
        <a:ext cx="1310778" cy="825126"/>
      </dsp:txXfrm>
    </dsp:sp>
    <dsp:sp modelId="{91A34581-F8AD-41DF-94E3-B8498C36A92A}">
      <dsp:nvSpPr>
        <dsp:cNvPr id="0" name=""/>
        <dsp:cNvSpPr/>
      </dsp:nvSpPr>
      <dsp:spPr>
        <a:xfrm>
          <a:off x="1473257" y="685799"/>
          <a:ext cx="1400052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smtClean="0">
              <a:solidFill>
                <a:srgbClr val="FFFF00"/>
              </a:solidFill>
            </a:rPr>
            <a:t>Multi professional working groups</a:t>
          </a:r>
        </a:p>
      </dsp:txBody>
      <dsp:txXfrm>
        <a:off x="1517894" y="730436"/>
        <a:ext cx="1310778" cy="825126"/>
      </dsp:txXfrm>
    </dsp:sp>
    <dsp:sp modelId="{298F0477-60FE-453D-AB4C-565284B93544}">
      <dsp:nvSpPr>
        <dsp:cNvPr id="0" name=""/>
        <dsp:cNvSpPr/>
      </dsp:nvSpPr>
      <dsp:spPr>
        <a:xfrm>
          <a:off x="2943311" y="685799"/>
          <a:ext cx="1400052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err="1" smtClean="0">
              <a:solidFill>
                <a:srgbClr val="FFFF00"/>
              </a:solidFill>
            </a:rPr>
            <a:t>Approved</a:t>
          </a:r>
          <a:r>
            <a:rPr lang="it-IT" sz="1000" b="1" kern="1200" dirty="0" smtClean="0">
              <a:solidFill>
                <a:srgbClr val="FFFF00"/>
              </a:solidFill>
            </a:rPr>
            <a:t> </a:t>
          </a:r>
          <a:r>
            <a:rPr lang="it-IT" sz="1000" b="1" kern="1200" dirty="0" err="1" smtClean="0">
              <a:solidFill>
                <a:srgbClr val="FFFF00"/>
              </a:solidFill>
            </a:rPr>
            <a:t>by</a:t>
          </a:r>
          <a:r>
            <a:rPr lang="it-IT" sz="1000" b="1" kern="1200" dirty="0" smtClean="0">
              <a:solidFill>
                <a:srgbClr val="FFFF00"/>
              </a:solidFill>
            </a:rPr>
            <a:t> </a:t>
          </a:r>
          <a:r>
            <a:rPr lang="it-IT" sz="1000" b="1" kern="1200" dirty="0" err="1" smtClean="0">
              <a:solidFill>
                <a:srgbClr val="FFFF00"/>
              </a:solidFill>
            </a:rPr>
            <a:t>department</a:t>
          </a:r>
          <a:r>
            <a:rPr lang="it-IT" sz="1000" b="1" kern="1200" dirty="0" smtClean="0">
              <a:solidFill>
                <a:srgbClr val="FFFF00"/>
              </a:solidFill>
            </a:rPr>
            <a:t> </a:t>
          </a:r>
          <a:r>
            <a:rPr lang="it-IT" sz="1000" b="1" kern="1200" dirty="0" err="1" smtClean="0">
              <a:solidFill>
                <a:srgbClr val="FFFF00"/>
              </a:solidFill>
            </a:rPr>
            <a:t>than</a:t>
          </a:r>
          <a:r>
            <a:rPr lang="it-IT" sz="1000" b="1" kern="1200" dirty="0" smtClean="0">
              <a:solidFill>
                <a:srgbClr val="FFFF00"/>
              </a:solidFill>
            </a:rPr>
            <a:t> </a:t>
          </a:r>
          <a:r>
            <a:rPr lang="it-IT" sz="1000" b="1" kern="1200" dirty="0" err="1" smtClean="0">
              <a:solidFill>
                <a:srgbClr val="FFFF00"/>
              </a:solidFill>
            </a:rPr>
            <a:t>by</a:t>
          </a:r>
          <a:r>
            <a:rPr lang="it-IT" sz="1000" b="1" kern="1200" dirty="0" smtClean="0">
              <a:solidFill>
                <a:srgbClr val="FFFF00"/>
              </a:solidFill>
            </a:rPr>
            <a:t> </a:t>
          </a:r>
          <a:r>
            <a:rPr lang="it-IT" sz="1000" b="1" kern="1200" dirty="0" err="1" smtClean="0">
              <a:solidFill>
                <a:srgbClr val="FFFF00"/>
              </a:solidFill>
            </a:rPr>
            <a:t>Medical</a:t>
          </a:r>
          <a:r>
            <a:rPr lang="it-IT" sz="1000" b="1" kern="1200" dirty="0" smtClean="0">
              <a:solidFill>
                <a:srgbClr val="FFFF00"/>
              </a:solidFill>
            </a:rPr>
            <a:t>  </a:t>
          </a:r>
          <a:r>
            <a:rPr lang="it-IT" sz="1000" b="1" kern="1200" dirty="0" err="1" smtClean="0">
              <a:solidFill>
                <a:srgbClr val="FFFF00"/>
              </a:solidFill>
            </a:rPr>
            <a:t>Directione</a:t>
          </a:r>
          <a:r>
            <a:rPr lang="it-IT" sz="1000" b="1" kern="1200" dirty="0" smtClean="0">
              <a:solidFill>
                <a:srgbClr val="FFFF00"/>
              </a:solidFill>
            </a:rPr>
            <a:t> and </a:t>
          </a:r>
          <a:r>
            <a:rPr lang="it-IT" sz="1000" b="1" kern="1200" dirty="0" err="1" smtClean="0">
              <a:solidFill>
                <a:srgbClr val="FFFF00"/>
              </a:solidFill>
            </a:rPr>
            <a:t>Quality</a:t>
          </a:r>
          <a:r>
            <a:rPr lang="it-IT" sz="1000" b="1" kern="1200" dirty="0" smtClean="0">
              <a:solidFill>
                <a:srgbClr val="FFFF00"/>
              </a:solidFill>
            </a:rPr>
            <a:t> Service</a:t>
          </a:r>
        </a:p>
      </dsp:txBody>
      <dsp:txXfrm>
        <a:off x="2987948" y="730436"/>
        <a:ext cx="1310778" cy="825126"/>
      </dsp:txXfrm>
    </dsp:sp>
    <dsp:sp modelId="{0053565E-12DD-48DB-9A83-1BCAE1D8B416}">
      <dsp:nvSpPr>
        <dsp:cNvPr id="0" name=""/>
        <dsp:cNvSpPr/>
      </dsp:nvSpPr>
      <dsp:spPr>
        <a:xfrm>
          <a:off x="4413366" y="685799"/>
          <a:ext cx="1400052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err="1" smtClean="0">
              <a:solidFill>
                <a:srgbClr val="FFFF00"/>
              </a:solidFill>
            </a:rPr>
            <a:t>Diffusion</a:t>
          </a:r>
          <a:endParaRPr lang="it-IT" sz="1000" b="1" kern="1200" dirty="0" smtClean="0">
            <a:solidFill>
              <a:srgbClr val="FFFF00"/>
            </a:solidFill>
          </a:endParaRP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smtClean="0">
              <a:solidFill>
                <a:srgbClr val="FFFF00"/>
              </a:solidFill>
            </a:rPr>
            <a:t>INTRANET</a:t>
          </a:r>
          <a:endParaRPr lang="it-IT" sz="1000" b="1" kern="1200" dirty="0">
            <a:solidFill>
              <a:srgbClr val="FFFF00"/>
            </a:solidFill>
          </a:endParaRPr>
        </a:p>
      </dsp:txBody>
      <dsp:txXfrm>
        <a:off x="4458003" y="730436"/>
        <a:ext cx="1310778" cy="825126"/>
      </dsp:txXfrm>
    </dsp:sp>
    <dsp:sp modelId="{B3114168-3EA4-4AAF-87D3-00575926652D}">
      <dsp:nvSpPr>
        <dsp:cNvPr id="0" name=""/>
        <dsp:cNvSpPr/>
      </dsp:nvSpPr>
      <dsp:spPr>
        <a:xfrm>
          <a:off x="5883421" y="685799"/>
          <a:ext cx="1400052" cy="91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b="1" kern="1200" dirty="0" err="1" smtClean="0">
              <a:solidFill>
                <a:srgbClr val="FFFF00"/>
              </a:solidFill>
            </a:rPr>
            <a:t>Monitoring</a:t>
          </a:r>
          <a:r>
            <a:rPr lang="it-IT" sz="1000" b="1" kern="1200" dirty="0" smtClean="0">
              <a:solidFill>
                <a:srgbClr val="FFFF00"/>
              </a:solidFill>
            </a:rPr>
            <a:t> </a:t>
          </a:r>
          <a:r>
            <a:rPr lang="it-IT" sz="1000" b="1" kern="1200" dirty="0" err="1" smtClean="0">
              <a:solidFill>
                <a:srgbClr val="FFFF00"/>
              </a:solidFill>
            </a:rPr>
            <a:t>indicators</a:t>
          </a:r>
          <a:r>
            <a:rPr lang="it-IT" sz="1000" b="1" kern="1200" dirty="0" smtClean="0">
              <a:solidFill>
                <a:srgbClr val="FFFF00"/>
              </a:solidFill>
            </a:rPr>
            <a:t> and </a:t>
          </a:r>
          <a:r>
            <a:rPr lang="it-IT" sz="1000" b="1" kern="1200" dirty="0" err="1" smtClean="0">
              <a:solidFill>
                <a:srgbClr val="FFFF00"/>
              </a:solidFill>
            </a:rPr>
            <a:t>periodic</a:t>
          </a:r>
          <a:r>
            <a:rPr lang="it-IT" sz="1000" b="1" kern="1200" dirty="0" smtClean="0">
              <a:solidFill>
                <a:srgbClr val="FFFF00"/>
              </a:solidFill>
            </a:rPr>
            <a:t> </a:t>
          </a:r>
          <a:r>
            <a:rPr lang="it-IT" sz="1000" b="1" kern="1200" dirty="0" err="1" smtClean="0">
              <a:solidFill>
                <a:srgbClr val="FFFF00"/>
              </a:solidFill>
            </a:rPr>
            <a:t>review</a:t>
          </a:r>
          <a:endParaRPr lang="it-IT" sz="1000" b="1" kern="1200" dirty="0" smtClean="0">
            <a:solidFill>
              <a:srgbClr val="FFFF00"/>
            </a:solidFill>
          </a:endParaRPr>
        </a:p>
      </dsp:txBody>
      <dsp:txXfrm>
        <a:off x="5928058" y="730436"/>
        <a:ext cx="1310778" cy="8251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63C9F7-1051-4636-B97E-0313AB472D0B}">
      <dsp:nvSpPr>
        <dsp:cNvPr id="0" name=""/>
        <dsp:cNvSpPr/>
      </dsp:nvSpPr>
      <dsp:spPr>
        <a:xfrm>
          <a:off x="0" y="514227"/>
          <a:ext cx="628652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2D3B3B-AE85-4F89-8AE3-2B511D36BFB6}">
      <dsp:nvSpPr>
        <dsp:cNvPr id="0" name=""/>
        <dsp:cNvSpPr/>
      </dsp:nvSpPr>
      <dsp:spPr>
        <a:xfrm>
          <a:off x="314326" y="307587"/>
          <a:ext cx="4400564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31" tIns="0" rIns="16633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FF00"/>
              </a:solidFill>
            </a:rPr>
            <a:t>Prevention</a:t>
          </a:r>
          <a:r>
            <a:rPr lang="it-IT" sz="1400" b="1" kern="1200" dirty="0" smtClean="0">
              <a:solidFill>
                <a:srgbClr val="FFFF00"/>
              </a:solidFill>
            </a:rPr>
            <a:t> and </a:t>
          </a:r>
          <a:r>
            <a:rPr lang="it-IT" sz="1400" b="1" kern="1200" dirty="0" err="1" smtClean="0">
              <a:solidFill>
                <a:srgbClr val="FFFF00"/>
              </a:solidFill>
            </a:rPr>
            <a:t>control</a:t>
          </a:r>
          <a:r>
            <a:rPr lang="it-IT" sz="1400" b="1" kern="1200" dirty="0" smtClean="0">
              <a:solidFill>
                <a:srgbClr val="FFFF00"/>
              </a:solidFill>
            </a:rPr>
            <a:t> </a:t>
          </a:r>
          <a:r>
            <a:rPr lang="it-IT" sz="1400" b="1" kern="1200" dirty="0" err="1" smtClean="0">
              <a:solidFill>
                <a:srgbClr val="FFFF00"/>
              </a:solidFill>
            </a:rPr>
            <a:t>of</a:t>
          </a:r>
          <a:r>
            <a:rPr lang="it-IT" sz="1400" b="1" kern="1200" dirty="0" smtClean="0">
              <a:solidFill>
                <a:srgbClr val="FFFF00"/>
              </a:solidFill>
            </a:rPr>
            <a:t> hospital </a:t>
          </a:r>
          <a:r>
            <a:rPr lang="it-IT" sz="1400" b="1" kern="1200" dirty="0" err="1" smtClean="0">
              <a:solidFill>
                <a:srgbClr val="FFFF00"/>
              </a:solidFill>
            </a:rPr>
            <a:t>infections</a:t>
          </a:r>
          <a:endParaRPr lang="it-IT" sz="1400" b="1" kern="1200" dirty="0">
            <a:solidFill>
              <a:srgbClr val="FFFF00"/>
            </a:solidFill>
          </a:endParaRPr>
        </a:p>
      </dsp:txBody>
      <dsp:txXfrm>
        <a:off x="334501" y="327762"/>
        <a:ext cx="4360214" cy="372930"/>
      </dsp:txXfrm>
    </dsp:sp>
    <dsp:sp modelId="{46B8EC1E-67CF-488B-810A-3BD832CCAE2D}">
      <dsp:nvSpPr>
        <dsp:cNvPr id="0" name=""/>
        <dsp:cNvSpPr/>
      </dsp:nvSpPr>
      <dsp:spPr>
        <a:xfrm>
          <a:off x="0" y="1149267"/>
          <a:ext cx="628652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E34B2-7AC8-4B6C-BC20-2263F17314D9}">
      <dsp:nvSpPr>
        <dsp:cNvPr id="0" name=""/>
        <dsp:cNvSpPr/>
      </dsp:nvSpPr>
      <dsp:spPr>
        <a:xfrm>
          <a:off x="314326" y="942627"/>
          <a:ext cx="4400564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31" tIns="0" rIns="16633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FFFF00"/>
              </a:solidFill>
            </a:rPr>
            <a:t>Diagnosis and treatment of congenital malformations</a:t>
          </a:r>
          <a:endParaRPr lang="it-IT" sz="1400" b="1" kern="1200" dirty="0">
            <a:solidFill>
              <a:srgbClr val="FFFF00"/>
            </a:solidFill>
          </a:endParaRPr>
        </a:p>
      </dsp:txBody>
      <dsp:txXfrm>
        <a:off x="334501" y="962802"/>
        <a:ext cx="4360214" cy="372930"/>
      </dsp:txXfrm>
    </dsp:sp>
    <dsp:sp modelId="{738D8978-6C8B-412C-923E-2F709ECCCC3A}">
      <dsp:nvSpPr>
        <dsp:cNvPr id="0" name=""/>
        <dsp:cNvSpPr/>
      </dsp:nvSpPr>
      <dsp:spPr>
        <a:xfrm>
          <a:off x="0" y="1784307"/>
          <a:ext cx="628652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1764D2-947D-40CC-A909-0A3291BAE5D8}">
      <dsp:nvSpPr>
        <dsp:cNvPr id="0" name=""/>
        <dsp:cNvSpPr/>
      </dsp:nvSpPr>
      <dsp:spPr>
        <a:xfrm>
          <a:off x="314326" y="1577668"/>
          <a:ext cx="4400564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31" tIns="0" rIns="16633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FF00"/>
              </a:solidFill>
            </a:rPr>
            <a:t>Pathways</a:t>
          </a:r>
          <a:r>
            <a:rPr lang="it-IT" sz="1400" b="1" kern="1200" dirty="0" smtClean="0">
              <a:solidFill>
                <a:srgbClr val="FFFF00"/>
              </a:solidFill>
            </a:rPr>
            <a:t> </a:t>
          </a:r>
          <a:r>
            <a:rPr lang="it-IT" sz="1400" b="1" kern="1200" dirty="0" err="1" smtClean="0">
              <a:solidFill>
                <a:srgbClr val="FFFF00"/>
              </a:solidFill>
            </a:rPr>
            <a:t>of</a:t>
          </a:r>
          <a:r>
            <a:rPr lang="it-IT" sz="1400" b="1" kern="1200" dirty="0" smtClean="0">
              <a:solidFill>
                <a:srgbClr val="FFFF00"/>
              </a:solidFill>
            </a:rPr>
            <a:t> </a:t>
          </a:r>
          <a:r>
            <a:rPr lang="it-IT" sz="1400" b="1" kern="1200" dirty="0" err="1" smtClean="0">
              <a:solidFill>
                <a:srgbClr val="FFFF00"/>
              </a:solidFill>
            </a:rPr>
            <a:t>patients</a:t>
          </a:r>
          <a:r>
            <a:rPr lang="it-IT" sz="1400" b="1" kern="1200" dirty="0" smtClean="0">
              <a:solidFill>
                <a:srgbClr val="FFFF00"/>
              </a:solidFill>
            </a:rPr>
            <a:t> in </a:t>
          </a:r>
          <a:r>
            <a:rPr lang="it-IT" sz="1400" b="1" kern="1200" dirty="0" err="1" smtClean="0">
              <a:solidFill>
                <a:srgbClr val="FFFF00"/>
              </a:solidFill>
            </a:rPr>
            <a:t>emergency</a:t>
          </a:r>
          <a:endParaRPr lang="it-IT" sz="1400" b="1" kern="1200" dirty="0">
            <a:solidFill>
              <a:srgbClr val="FFFF00"/>
            </a:solidFill>
          </a:endParaRPr>
        </a:p>
      </dsp:txBody>
      <dsp:txXfrm>
        <a:off x="334501" y="1597843"/>
        <a:ext cx="4360214" cy="372930"/>
      </dsp:txXfrm>
    </dsp:sp>
    <dsp:sp modelId="{1A2F7D84-1DCD-40A3-A74F-33AAFCE5DEF8}">
      <dsp:nvSpPr>
        <dsp:cNvPr id="0" name=""/>
        <dsp:cNvSpPr/>
      </dsp:nvSpPr>
      <dsp:spPr>
        <a:xfrm>
          <a:off x="0" y="2419347"/>
          <a:ext cx="628652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CBFD47-45B1-42CF-9126-134AFC3DF6A5}">
      <dsp:nvSpPr>
        <dsp:cNvPr id="0" name=""/>
        <dsp:cNvSpPr/>
      </dsp:nvSpPr>
      <dsp:spPr>
        <a:xfrm>
          <a:off x="314326" y="2212708"/>
          <a:ext cx="4400564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31" tIns="0" rIns="16633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FF00"/>
              </a:solidFill>
            </a:rPr>
            <a:t>Rehabilitation</a:t>
          </a:r>
          <a:endParaRPr lang="it-IT" sz="1400" b="1" kern="1200" dirty="0">
            <a:solidFill>
              <a:srgbClr val="FFFF00"/>
            </a:solidFill>
          </a:endParaRPr>
        </a:p>
      </dsp:txBody>
      <dsp:txXfrm>
        <a:off x="334501" y="2232883"/>
        <a:ext cx="4360214" cy="372930"/>
      </dsp:txXfrm>
    </dsp:sp>
    <dsp:sp modelId="{4870212D-ED44-40D5-89D1-41C082655B0B}">
      <dsp:nvSpPr>
        <dsp:cNvPr id="0" name=""/>
        <dsp:cNvSpPr/>
      </dsp:nvSpPr>
      <dsp:spPr>
        <a:xfrm>
          <a:off x="0" y="3054388"/>
          <a:ext cx="6286520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08AB1C-FE3F-446B-B16A-0E7A284591A4}">
      <dsp:nvSpPr>
        <dsp:cNvPr id="0" name=""/>
        <dsp:cNvSpPr/>
      </dsp:nvSpPr>
      <dsp:spPr>
        <a:xfrm>
          <a:off x="314326" y="2847747"/>
          <a:ext cx="4400564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6331" tIns="0" rIns="166331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FFFF00"/>
              </a:solidFill>
            </a:rPr>
            <a:t>Neonatal</a:t>
          </a:r>
          <a:r>
            <a:rPr lang="it-IT" sz="1400" b="1" kern="1200" dirty="0" smtClean="0">
              <a:solidFill>
                <a:srgbClr val="FFFF00"/>
              </a:solidFill>
            </a:rPr>
            <a:t> </a:t>
          </a:r>
          <a:r>
            <a:rPr lang="it-IT" sz="1400" b="1" kern="1200" dirty="0" err="1" smtClean="0">
              <a:solidFill>
                <a:srgbClr val="FFFF00"/>
              </a:solidFill>
            </a:rPr>
            <a:t>diseases</a:t>
          </a:r>
          <a:endParaRPr lang="it-IT" sz="1400" b="1" kern="1200" dirty="0">
            <a:solidFill>
              <a:srgbClr val="FFFF00"/>
            </a:solidFill>
          </a:endParaRPr>
        </a:p>
      </dsp:txBody>
      <dsp:txXfrm>
        <a:off x="334501" y="2867922"/>
        <a:ext cx="4360214" cy="3729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B57C5F-3955-46EF-90A6-1ADCCFADA32D}">
      <dsp:nvSpPr>
        <dsp:cNvPr id="0" name=""/>
        <dsp:cNvSpPr/>
      </dsp:nvSpPr>
      <dsp:spPr>
        <a:xfrm rot="5400000">
          <a:off x="-348104" y="821983"/>
          <a:ext cx="1317638" cy="13647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5C6514-FB40-466C-A040-114D19646AB1}">
      <dsp:nvSpPr>
        <dsp:cNvPr id="0" name=""/>
        <dsp:cNvSpPr/>
      </dsp:nvSpPr>
      <dsp:spPr>
        <a:xfrm>
          <a:off x="2990" y="2638"/>
          <a:ext cx="1516406" cy="909843"/>
        </a:xfrm>
        <a:prstGeom prst="roundRect">
          <a:avLst>
            <a:gd name="adj" fmla="val 10000"/>
          </a:avLst>
        </a:prstGeom>
        <a:solidFill>
          <a:srgbClr val="0066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300" b="1" kern="1200" dirty="0" err="1" smtClean="0">
              <a:solidFill>
                <a:srgbClr val="FFFF00"/>
              </a:solidFill>
            </a:rPr>
            <a:t>Criteria</a:t>
          </a:r>
          <a:r>
            <a:rPr lang="it-IT" sz="1300" b="1" kern="1200" dirty="0" smtClean="0">
              <a:solidFill>
                <a:srgbClr val="FFFF00"/>
              </a:solidFill>
            </a:rPr>
            <a:t> </a:t>
          </a:r>
          <a:r>
            <a:rPr lang="it-IT" sz="1300" b="1" kern="1200" dirty="0" err="1" smtClean="0">
              <a:solidFill>
                <a:srgbClr val="FFFF00"/>
              </a:solidFill>
            </a:rPr>
            <a:t>selected</a:t>
          </a:r>
          <a:r>
            <a:rPr lang="it-IT" sz="1300" b="1" kern="1200" dirty="0" smtClean="0">
              <a:solidFill>
                <a:srgbClr val="FFFF00"/>
              </a:solidFill>
            </a:rPr>
            <a:t> </a:t>
          </a:r>
          <a:r>
            <a:rPr lang="it-IT" sz="1300" b="1" kern="1200" dirty="0" err="1" smtClean="0">
              <a:solidFill>
                <a:srgbClr val="FFFF00"/>
              </a:solidFill>
            </a:rPr>
            <a:t>to</a:t>
          </a:r>
          <a:r>
            <a:rPr lang="it-IT" sz="1300" b="1" kern="1200" dirty="0" smtClean="0">
              <a:solidFill>
                <a:srgbClr val="FFFF00"/>
              </a:solidFill>
            </a:rPr>
            <a:t> </a:t>
          </a:r>
          <a:r>
            <a:rPr lang="it-IT" sz="1300" b="1" kern="1200" dirty="0" err="1" smtClean="0">
              <a:solidFill>
                <a:srgbClr val="FFFF00"/>
              </a:solidFill>
            </a:rPr>
            <a:t>identify</a:t>
          </a:r>
          <a:r>
            <a:rPr lang="it-IT" sz="1300" b="1" kern="1200" dirty="0" smtClean="0">
              <a:solidFill>
                <a:srgbClr val="FFFF00"/>
              </a:solidFill>
            </a:rPr>
            <a:t> </a:t>
          </a:r>
          <a:r>
            <a:rPr lang="it-IT" sz="1300" b="1" kern="1200" dirty="0" err="1" smtClean="0">
              <a:solidFill>
                <a:srgbClr val="FFFF00"/>
              </a:solidFill>
            </a:rPr>
            <a:t>population</a:t>
          </a:r>
          <a:r>
            <a:rPr lang="it-IT" sz="1300" b="1" kern="1200" dirty="0" smtClean="0">
              <a:solidFill>
                <a:srgbClr val="FFFF00"/>
              </a:solidFill>
            </a:rPr>
            <a:t> at </a:t>
          </a:r>
          <a:r>
            <a:rPr lang="it-IT" sz="1300" b="1" kern="1200" dirty="0" err="1" smtClean="0">
              <a:solidFill>
                <a:srgbClr val="FFFF00"/>
              </a:solidFill>
            </a:rPr>
            <a:t>risk</a:t>
          </a:r>
          <a:r>
            <a:rPr lang="it-IT" sz="1300" b="1" kern="1200" dirty="0" smtClean="0">
              <a:solidFill>
                <a:srgbClr val="FFFF00"/>
              </a:solidFill>
            </a:rPr>
            <a:t> </a:t>
          </a:r>
          <a:r>
            <a:rPr lang="it-IT" sz="1300" b="1" kern="1200" dirty="0" err="1" smtClean="0">
              <a:solidFill>
                <a:srgbClr val="FFFF00"/>
              </a:solidFill>
            </a:rPr>
            <a:t>for</a:t>
          </a:r>
          <a:r>
            <a:rPr lang="it-IT" sz="1300" b="1" kern="1200" dirty="0" smtClean="0">
              <a:solidFill>
                <a:srgbClr val="FFFF00"/>
              </a:solidFill>
            </a:rPr>
            <a:t> CPE </a:t>
          </a:r>
          <a:endParaRPr lang="it-IT" sz="1300" b="1" kern="1200" dirty="0">
            <a:solidFill>
              <a:srgbClr val="FFFF00"/>
            </a:solidFill>
          </a:endParaRPr>
        </a:p>
      </dsp:txBody>
      <dsp:txXfrm>
        <a:off x="29638" y="29286"/>
        <a:ext cx="1463110" cy="856547"/>
      </dsp:txXfrm>
    </dsp:sp>
    <dsp:sp modelId="{8AB0B90B-AE2B-4AC0-8411-DC95F7C50391}">
      <dsp:nvSpPr>
        <dsp:cNvPr id="0" name=""/>
        <dsp:cNvSpPr/>
      </dsp:nvSpPr>
      <dsp:spPr>
        <a:xfrm rot="5400000">
          <a:off x="-348104" y="2152239"/>
          <a:ext cx="1317638" cy="13647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C9EB8-E50F-478C-82AE-80C727CC47C8}">
      <dsp:nvSpPr>
        <dsp:cNvPr id="0" name=""/>
        <dsp:cNvSpPr/>
      </dsp:nvSpPr>
      <dsp:spPr>
        <a:xfrm>
          <a:off x="2990" y="1139942"/>
          <a:ext cx="1516406" cy="1292014"/>
        </a:xfrm>
        <a:prstGeom prst="roundRect">
          <a:avLst>
            <a:gd name="adj" fmla="val 10000"/>
          </a:avLst>
        </a:prstGeom>
        <a:solidFill>
          <a:srgbClr val="99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b="1" kern="1200" dirty="0" smtClean="0">
            <a:solidFill>
              <a:srgbClr val="00206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err="1" smtClean="0">
              <a:solidFill>
                <a:srgbClr val="002060"/>
              </a:solidFill>
            </a:rPr>
            <a:t>Patient</a:t>
          </a:r>
          <a:r>
            <a:rPr lang="it-IT" sz="1200" b="1" kern="1200" dirty="0" smtClean="0">
              <a:solidFill>
                <a:srgbClr val="002060"/>
              </a:solidFill>
            </a:rPr>
            <a:t> </a:t>
          </a:r>
          <a:r>
            <a:rPr lang="it-IT" sz="1200" b="1" kern="1200" dirty="0" err="1" smtClean="0">
              <a:solidFill>
                <a:srgbClr val="002060"/>
              </a:solidFill>
            </a:rPr>
            <a:t>known</a:t>
          </a:r>
          <a:r>
            <a:rPr lang="it-IT" sz="1200" b="1" kern="1200" dirty="0" smtClean="0">
              <a:solidFill>
                <a:srgbClr val="002060"/>
              </a:solidFill>
            </a:rPr>
            <a:t> </a:t>
          </a:r>
          <a:r>
            <a:rPr lang="it-IT" sz="1200" b="1" kern="1200" dirty="0" err="1" smtClean="0">
              <a:solidFill>
                <a:srgbClr val="002060"/>
              </a:solidFill>
            </a:rPr>
            <a:t>infected</a:t>
          </a:r>
          <a:r>
            <a:rPr lang="it-IT" sz="1200" b="1" kern="1200" dirty="0" smtClean="0">
              <a:solidFill>
                <a:srgbClr val="002060"/>
              </a:solidFill>
            </a:rPr>
            <a:t>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err="1" smtClean="0">
              <a:solidFill>
                <a:srgbClr val="002060"/>
              </a:solidFill>
            </a:rPr>
            <a:t>coming</a:t>
          </a:r>
          <a:r>
            <a:rPr lang="it-IT" sz="1200" b="1" kern="1200" dirty="0" smtClean="0">
              <a:solidFill>
                <a:srgbClr val="002060"/>
              </a:solidFill>
            </a:rPr>
            <a:t> </a:t>
          </a:r>
          <a:r>
            <a:rPr lang="it-IT" sz="1200" b="1" kern="1200" dirty="0" err="1" smtClean="0">
              <a:solidFill>
                <a:srgbClr val="002060"/>
              </a:solidFill>
            </a:rPr>
            <a:t>from</a:t>
          </a:r>
          <a:r>
            <a:rPr lang="it-IT" sz="1200" b="1" kern="1200" dirty="0" smtClean="0">
              <a:solidFill>
                <a:srgbClr val="002060"/>
              </a:solidFill>
            </a:rPr>
            <a:t> </a:t>
          </a:r>
          <a:r>
            <a:rPr lang="it-IT" sz="1200" b="1" kern="1200" dirty="0" err="1" smtClean="0">
              <a:solidFill>
                <a:srgbClr val="002060"/>
              </a:solidFill>
            </a:rPr>
            <a:t>abroad</a:t>
          </a:r>
          <a:r>
            <a:rPr lang="it-IT" sz="1200" b="1" kern="1200" dirty="0" smtClean="0">
              <a:solidFill>
                <a:srgbClr val="002060"/>
              </a:solidFill>
            </a:rPr>
            <a:t>,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b="1" kern="1200" dirty="0" smtClean="0">
              <a:solidFill>
                <a:srgbClr val="002060"/>
              </a:solidFill>
            </a:rPr>
            <a:t> </a:t>
          </a:r>
          <a:r>
            <a:rPr lang="it-IT" sz="1200" b="1" kern="1200" dirty="0" err="1" smtClean="0">
              <a:solidFill>
                <a:srgbClr val="002060"/>
              </a:solidFill>
            </a:rPr>
            <a:t>from</a:t>
          </a:r>
          <a:r>
            <a:rPr lang="it-IT" sz="1200" b="1" kern="1200" dirty="0" smtClean="0">
              <a:solidFill>
                <a:srgbClr val="002060"/>
              </a:solidFill>
            </a:rPr>
            <a:t> </a:t>
          </a:r>
          <a:r>
            <a:rPr lang="it-IT" sz="1200" b="1" kern="1200" dirty="0" err="1" smtClean="0">
              <a:solidFill>
                <a:srgbClr val="002060"/>
              </a:solidFill>
            </a:rPr>
            <a:t>other</a:t>
          </a:r>
          <a:r>
            <a:rPr lang="it-IT" sz="1200" b="1" kern="1200" dirty="0" smtClean="0">
              <a:solidFill>
                <a:srgbClr val="002060"/>
              </a:solidFill>
            </a:rPr>
            <a:t> hospital, </a:t>
          </a:r>
          <a:r>
            <a:rPr lang="en-US" sz="1200" b="1" kern="1200" dirty="0" smtClean="0">
              <a:solidFill>
                <a:srgbClr val="002060"/>
              </a:solidFill>
            </a:rPr>
            <a:t>hospitalized over the last three months</a:t>
          </a:r>
          <a:endParaRPr lang="it-IT" sz="1200" b="1" kern="1200" dirty="0" smtClean="0">
            <a:solidFill>
              <a:srgbClr val="002060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,  </a:t>
          </a:r>
          <a:endParaRPr lang="it-IT" sz="1100" kern="1200" dirty="0"/>
        </a:p>
      </dsp:txBody>
      <dsp:txXfrm>
        <a:off x="40832" y="1177784"/>
        <a:ext cx="1440722" cy="1216330"/>
      </dsp:txXfrm>
    </dsp:sp>
    <dsp:sp modelId="{78E5C382-1356-4A64-9ABE-D907901C8358}">
      <dsp:nvSpPr>
        <dsp:cNvPr id="0" name=""/>
        <dsp:cNvSpPr/>
      </dsp:nvSpPr>
      <dsp:spPr>
        <a:xfrm>
          <a:off x="315157" y="2815501"/>
          <a:ext cx="2007934" cy="13647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35A074-5EC4-443E-AE0F-FA9F21232E47}">
      <dsp:nvSpPr>
        <dsp:cNvPr id="0" name=""/>
        <dsp:cNvSpPr/>
      </dsp:nvSpPr>
      <dsp:spPr>
        <a:xfrm>
          <a:off x="2990" y="2659418"/>
          <a:ext cx="1516406" cy="909843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002060"/>
              </a:solidFill>
            </a:rPr>
            <a:t>Screening </a:t>
          </a:r>
          <a:r>
            <a:rPr lang="it-IT" sz="1400" b="1" kern="1200" dirty="0" err="1" smtClean="0">
              <a:solidFill>
                <a:srgbClr val="002060"/>
              </a:solidFill>
            </a:rPr>
            <a:t>of</a:t>
          </a:r>
          <a:r>
            <a:rPr lang="it-IT" sz="1400" b="1" kern="1200" dirty="0" smtClean="0">
              <a:solidFill>
                <a:srgbClr val="002060"/>
              </a:solidFill>
            </a:rPr>
            <a:t> the </a:t>
          </a:r>
          <a:r>
            <a:rPr lang="it-IT" sz="1400" b="1" kern="1200" dirty="0" err="1" smtClean="0">
              <a:solidFill>
                <a:srgbClr val="002060"/>
              </a:solidFill>
            </a:rPr>
            <a:t>population</a:t>
          </a:r>
          <a:r>
            <a:rPr lang="it-IT" sz="1400" b="1" kern="1200" dirty="0" smtClean="0">
              <a:solidFill>
                <a:srgbClr val="002060"/>
              </a:solidFill>
            </a:rPr>
            <a:t> at </a:t>
          </a:r>
          <a:r>
            <a:rPr lang="it-IT" sz="1400" b="1" kern="1200" dirty="0" err="1" smtClean="0">
              <a:solidFill>
                <a:srgbClr val="002060"/>
              </a:solidFill>
            </a:rPr>
            <a:t>risk</a:t>
          </a:r>
          <a:r>
            <a:rPr lang="it-IT" sz="1400" b="1" kern="1200" dirty="0" smtClean="0">
              <a:solidFill>
                <a:srgbClr val="002060"/>
              </a:solidFill>
            </a:rPr>
            <a:t> (</a:t>
          </a:r>
          <a:r>
            <a:rPr lang="it-IT" sz="1400" b="1" kern="1200" dirty="0" err="1" smtClean="0">
              <a:solidFill>
                <a:srgbClr val="002060"/>
              </a:solidFill>
            </a:rPr>
            <a:t>rectal</a:t>
          </a:r>
          <a:r>
            <a:rPr lang="it-IT" sz="1400" b="1" kern="1200" dirty="0" smtClean="0">
              <a:solidFill>
                <a:srgbClr val="002060"/>
              </a:solidFill>
            </a:rPr>
            <a:t> </a:t>
          </a:r>
          <a:r>
            <a:rPr lang="it-IT" sz="1400" b="1" kern="1200" dirty="0" err="1" smtClean="0">
              <a:solidFill>
                <a:srgbClr val="002060"/>
              </a:solidFill>
            </a:rPr>
            <a:t>swab</a:t>
          </a:r>
          <a:r>
            <a:rPr lang="it-IT" sz="1400" b="1" kern="1200" dirty="0" smtClean="0">
              <a:solidFill>
                <a:srgbClr val="002060"/>
              </a:solidFill>
            </a:rPr>
            <a:t>)</a:t>
          </a:r>
          <a:endParaRPr lang="it-IT" sz="1400" b="1" kern="1200" dirty="0">
            <a:solidFill>
              <a:srgbClr val="002060"/>
            </a:solidFill>
          </a:endParaRPr>
        </a:p>
      </dsp:txBody>
      <dsp:txXfrm>
        <a:off x="29638" y="2686066"/>
        <a:ext cx="1463110" cy="856547"/>
      </dsp:txXfrm>
    </dsp:sp>
    <dsp:sp modelId="{53E76746-AC1A-41B4-AB5F-F8944F8D42E8}">
      <dsp:nvSpPr>
        <dsp:cNvPr id="0" name=""/>
        <dsp:cNvSpPr/>
      </dsp:nvSpPr>
      <dsp:spPr>
        <a:xfrm rot="16200000">
          <a:off x="1763325" y="2246849"/>
          <a:ext cx="1128418" cy="13647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137988-B894-4E7D-B0B1-3B3AFB95AF31}">
      <dsp:nvSpPr>
        <dsp:cNvPr id="0" name=""/>
        <dsp:cNvSpPr/>
      </dsp:nvSpPr>
      <dsp:spPr>
        <a:xfrm>
          <a:off x="2019810" y="2659418"/>
          <a:ext cx="1516406" cy="909843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002060"/>
              </a:solidFill>
            </a:rPr>
            <a:t>Preventive </a:t>
          </a:r>
          <a:r>
            <a:rPr lang="it-IT" sz="1400" b="1" kern="1200" dirty="0" err="1" smtClean="0">
              <a:solidFill>
                <a:srgbClr val="002060"/>
              </a:solidFill>
            </a:rPr>
            <a:t>contact</a:t>
          </a:r>
          <a:r>
            <a:rPr lang="it-IT" sz="1400" b="1" kern="1200" dirty="0" smtClean="0">
              <a:solidFill>
                <a:srgbClr val="002060"/>
              </a:solidFill>
            </a:rPr>
            <a:t> </a:t>
          </a:r>
          <a:r>
            <a:rPr lang="it-IT" sz="1400" b="1" kern="1200" dirty="0" err="1" smtClean="0">
              <a:solidFill>
                <a:srgbClr val="002060"/>
              </a:solidFill>
            </a:rPr>
            <a:t>isolation</a:t>
          </a:r>
          <a:r>
            <a:rPr lang="it-IT" sz="1400" b="1" kern="1200" dirty="0" smtClean="0">
              <a:solidFill>
                <a:srgbClr val="002060"/>
              </a:solidFill>
            </a:rPr>
            <a:t>,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rgbClr val="002060"/>
              </a:solidFill>
            </a:rPr>
            <a:t> </a:t>
          </a:r>
          <a:r>
            <a:rPr lang="it-IT" sz="1400" b="1" kern="1200" dirty="0" err="1" smtClean="0">
              <a:solidFill>
                <a:srgbClr val="002060"/>
              </a:solidFill>
            </a:rPr>
            <a:t>protective</a:t>
          </a:r>
          <a:r>
            <a:rPr lang="it-IT" sz="1400" b="1" kern="1200" dirty="0" smtClean="0">
              <a:solidFill>
                <a:srgbClr val="002060"/>
              </a:solidFill>
            </a:rPr>
            <a:t> </a:t>
          </a:r>
          <a:r>
            <a:rPr lang="it-IT" sz="1400" b="1" kern="1200" dirty="0" err="1" smtClean="0">
              <a:solidFill>
                <a:srgbClr val="002060"/>
              </a:solidFill>
            </a:rPr>
            <a:t>measures</a:t>
          </a:r>
          <a:endParaRPr lang="it-IT" sz="1400" b="1" kern="1200" dirty="0">
            <a:solidFill>
              <a:srgbClr val="002060"/>
            </a:solidFill>
          </a:endParaRPr>
        </a:p>
      </dsp:txBody>
      <dsp:txXfrm>
        <a:off x="2046458" y="2686066"/>
        <a:ext cx="1463110" cy="856547"/>
      </dsp:txXfrm>
    </dsp:sp>
    <dsp:sp modelId="{962C4883-D214-4413-8D27-7EEB8D5657E0}">
      <dsp:nvSpPr>
        <dsp:cNvPr id="0" name=""/>
        <dsp:cNvSpPr/>
      </dsp:nvSpPr>
      <dsp:spPr>
        <a:xfrm rot="16200000">
          <a:off x="1763325" y="1109544"/>
          <a:ext cx="1128418" cy="13647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ED838-9A8F-4384-9898-4D35700111DC}">
      <dsp:nvSpPr>
        <dsp:cNvPr id="0" name=""/>
        <dsp:cNvSpPr/>
      </dsp:nvSpPr>
      <dsp:spPr>
        <a:xfrm>
          <a:off x="2019810" y="1522113"/>
          <a:ext cx="1516406" cy="90984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/>
            <a:t>If</a:t>
          </a:r>
          <a:r>
            <a:rPr lang="it-IT" sz="1400" b="1" kern="1200" dirty="0" smtClean="0"/>
            <a:t> the test </a:t>
          </a:r>
          <a:r>
            <a:rPr lang="it-IT" sz="1400" b="1" kern="1200" dirty="0" err="1" smtClean="0"/>
            <a:t>result</a:t>
          </a:r>
          <a:r>
            <a:rPr lang="it-IT" sz="1400" b="1" kern="1200" dirty="0" smtClean="0"/>
            <a:t> </a:t>
          </a:r>
          <a:r>
            <a:rPr lang="it-IT" sz="1400" b="1" kern="1200" dirty="0" err="1" smtClean="0"/>
            <a:t>is</a:t>
          </a:r>
          <a:r>
            <a:rPr lang="it-IT" sz="1400" b="1" kern="1200" dirty="0" smtClean="0"/>
            <a:t> positive …</a:t>
          </a:r>
          <a:endParaRPr lang="it-IT" sz="1400" b="1" kern="1200" dirty="0"/>
        </a:p>
      </dsp:txBody>
      <dsp:txXfrm>
        <a:off x="2046458" y="1548761"/>
        <a:ext cx="1463110" cy="856547"/>
      </dsp:txXfrm>
    </dsp:sp>
    <dsp:sp modelId="{C2F71615-B111-4BDC-8D9C-95457EF08748}">
      <dsp:nvSpPr>
        <dsp:cNvPr id="0" name=""/>
        <dsp:cNvSpPr/>
      </dsp:nvSpPr>
      <dsp:spPr>
        <a:xfrm rot="87475">
          <a:off x="2327161" y="574660"/>
          <a:ext cx="2305198" cy="136476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99AF2E-4CCE-4790-9E95-056C22BBEDFD}">
      <dsp:nvSpPr>
        <dsp:cNvPr id="0" name=""/>
        <dsp:cNvSpPr/>
      </dsp:nvSpPr>
      <dsp:spPr>
        <a:xfrm>
          <a:off x="2019810" y="384808"/>
          <a:ext cx="1516406" cy="909843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err="1" smtClean="0">
              <a:solidFill>
                <a:srgbClr val="002060"/>
              </a:solidFill>
            </a:rPr>
            <a:t>Antibiotic</a:t>
          </a:r>
          <a:r>
            <a:rPr lang="it-IT" sz="1400" b="1" kern="1200" dirty="0" smtClean="0">
              <a:solidFill>
                <a:srgbClr val="002060"/>
              </a:solidFill>
            </a:rPr>
            <a:t> </a:t>
          </a:r>
          <a:r>
            <a:rPr lang="it-IT" sz="1400" b="1" kern="1200" dirty="0" err="1" smtClean="0">
              <a:solidFill>
                <a:srgbClr val="002060"/>
              </a:solidFill>
            </a:rPr>
            <a:t>suscettibility</a:t>
          </a:r>
          <a:r>
            <a:rPr lang="it-IT" sz="1400" b="1" kern="1200" dirty="0" smtClean="0">
              <a:solidFill>
                <a:srgbClr val="002060"/>
              </a:solidFill>
            </a:rPr>
            <a:t> test</a:t>
          </a:r>
          <a:endParaRPr lang="it-IT" sz="1300" b="1" kern="1200" dirty="0">
            <a:solidFill>
              <a:srgbClr val="002060"/>
            </a:solidFill>
          </a:endParaRPr>
        </a:p>
      </dsp:txBody>
      <dsp:txXfrm>
        <a:off x="2046458" y="411456"/>
        <a:ext cx="1463110" cy="856547"/>
      </dsp:txXfrm>
    </dsp:sp>
    <dsp:sp modelId="{91A745A4-BB93-46B2-9D03-56C6F82EE0B3}">
      <dsp:nvSpPr>
        <dsp:cNvPr id="0" name=""/>
        <dsp:cNvSpPr/>
      </dsp:nvSpPr>
      <dsp:spPr>
        <a:xfrm>
          <a:off x="4036631" y="384808"/>
          <a:ext cx="2103998" cy="1036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err="1" smtClean="0"/>
            <a:t>Recommendations</a:t>
          </a:r>
          <a:endParaRPr lang="it-IT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b="1" kern="1200" dirty="0" smtClean="0">
              <a:solidFill>
                <a:schemeClr val="bg1"/>
              </a:solidFill>
              <a:hlinkClick xmlns:r="http://schemas.openxmlformats.org/officeDocument/2006/relationships" r:id="rId1"/>
            </a:rPr>
            <a:t>http://intranet.gaslini.lan/CCD/CIO</a:t>
          </a:r>
        </a:p>
      </dsp:txBody>
      <dsp:txXfrm>
        <a:off x="4066975" y="415152"/>
        <a:ext cx="2043310" cy="97534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F2280F-2788-49CD-B2E7-DC8D2FD01926}">
      <dsp:nvSpPr>
        <dsp:cNvPr id="0" name=""/>
        <dsp:cNvSpPr/>
      </dsp:nvSpPr>
      <dsp:spPr>
        <a:xfrm>
          <a:off x="12326" y="0"/>
          <a:ext cx="1802007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b="1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err="1" smtClean="0"/>
            <a:t>Higher</a:t>
          </a:r>
          <a:r>
            <a:rPr lang="it-IT" sz="1800" b="1" kern="1200" dirty="0" smtClean="0"/>
            <a:t> </a:t>
          </a:r>
          <a:r>
            <a:rPr lang="it-IT" sz="1800" b="1" kern="1200" dirty="0" err="1" smtClean="0"/>
            <a:t>costs</a:t>
          </a:r>
          <a:r>
            <a:rPr lang="it-IT" sz="1800" b="1" kern="1200" dirty="0" smtClean="0"/>
            <a:t> per </a:t>
          </a:r>
          <a:r>
            <a:rPr lang="it-IT" sz="1800" b="1" kern="1200" dirty="0" err="1" smtClean="0"/>
            <a:t>patient</a:t>
          </a:r>
          <a:r>
            <a:rPr lang="it-IT" sz="1800" b="1" kern="1200" dirty="0" smtClean="0"/>
            <a:t> (20-25 €)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900" kern="1200" dirty="0"/>
        </a:p>
      </dsp:txBody>
      <dsp:txXfrm>
        <a:off x="35342" y="23016"/>
        <a:ext cx="1755975" cy="739786"/>
      </dsp:txXfrm>
    </dsp:sp>
    <dsp:sp modelId="{EF1846B7-2B59-4287-987B-A461E5CD9505}">
      <dsp:nvSpPr>
        <dsp:cNvPr id="0" name=""/>
        <dsp:cNvSpPr/>
      </dsp:nvSpPr>
      <dsp:spPr>
        <a:xfrm>
          <a:off x="1880842" y="310438"/>
          <a:ext cx="140998" cy="164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/>
        </a:p>
      </dsp:txBody>
      <dsp:txXfrm>
        <a:off x="1880842" y="343426"/>
        <a:ext cx="98699" cy="98965"/>
      </dsp:txXfrm>
    </dsp:sp>
    <dsp:sp modelId="{8C7D735A-277A-46CD-BE66-754F8F6AD3CF}">
      <dsp:nvSpPr>
        <dsp:cNvPr id="0" name=""/>
        <dsp:cNvSpPr/>
      </dsp:nvSpPr>
      <dsp:spPr>
        <a:xfrm>
          <a:off x="2080368" y="0"/>
          <a:ext cx="1832880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Organizational</a:t>
          </a:r>
          <a:r>
            <a:rPr lang="it-IT" sz="1600" b="1" kern="1200" dirty="0" smtClean="0"/>
            <a:t> impact</a:t>
          </a:r>
        </a:p>
      </dsp:txBody>
      <dsp:txXfrm>
        <a:off x="2103384" y="23016"/>
        <a:ext cx="1786848" cy="739786"/>
      </dsp:txXfrm>
    </dsp:sp>
    <dsp:sp modelId="{511930B8-4B4C-46DE-9F8C-7A28B29FB29A}">
      <dsp:nvSpPr>
        <dsp:cNvPr id="0" name=""/>
        <dsp:cNvSpPr/>
      </dsp:nvSpPr>
      <dsp:spPr>
        <a:xfrm>
          <a:off x="3979757" y="310438"/>
          <a:ext cx="140998" cy="164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/>
        </a:p>
      </dsp:txBody>
      <dsp:txXfrm>
        <a:off x="3979757" y="343426"/>
        <a:ext cx="98699" cy="98965"/>
      </dsp:txXfrm>
    </dsp:sp>
    <dsp:sp modelId="{91329CE2-2492-4F8A-B44A-95578BA9FB1B}">
      <dsp:nvSpPr>
        <dsp:cNvPr id="0" name=""/>
        <dsp:cNvSpPr/>
      </dsp:nvSpPr>
      <dsp:spPr>
        <a:xfrm>
          <a:off x="4179283" y="0"/>
          <a:ext cx="2088147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Turn </a:t>
          </a:r>
          <a:r>
            <a:rPr lang="it-IT" sz="1600" b="1" kern="1200" dirty="0" err="1" smtClean="0"/>
            <a:t>over</a:t>
          </a:r>
          <a:endParaRPr lang="it-IT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Income</a:t>
          </a:r>
          <a:endParaRPr lang="it-IT" sz="1600" b="1" kern="1200" dirty="0" smtClean="0"/>
        </a:p>
      </dsp:txBody>
      <dsp:txXfrm>
        <a:off x="4202299" y="23016"/>
        <a:ext cx="2042115" cy="739786"/>
      </dsp:txXfrm>
    </dsp:sp>
    <dsp:sp modelId="{E0A0B7F0-3642-4CC2-9772-8C3E0CAE71D0}">
      <dsp:nvSpPr>
        <dsp:cNvPr id="0" name=""/>
        <dsp:cNvSpPr/>
      </dsp:nvSpPr>
      <dsp:spPr>
        <a:xfrm>
          <a:off x="6333940" y="310438"/>
          <a:ext cx="140998" cy="164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/>
        </a:p>
      </dsp:txBody>
      <dsp:txXfrm>
        <a:off x="6333940" y="343426"/>
        <a:ext cx="98699" cy="98965"/>
      </dsp:txXfrm>
    </dsp:sp>
    <dsp:sp modelId="{5576889C-5ED3-41E1-85DE-8EC6C0B6C2EB}">
      <dsp:nvSpPr>
        <dsp:cNvPr id="0" name=""/>
        <dsp:cNvSpPr/>
      </dsp:nvSpPr>
      <dsp:spPr>
        <a:xfrm>
          <a:off x="6533466" y="0"/>
          <a:ext cx="2955461" cy="7858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 err="1" smtClean="0"/>
            <a:t>Patient</a:t>
          </a:r>
          <a:r>
            <a:rPr lang="it-IT" sz="3300" kern="1200" dirty="0" smtClean="0"/>
            <a:t> </a:t>
          </a:r>
          <a:r>
            <a:rPr lang="it-IT" sz="3300" kern="1200" dirty="0" err="1" smtClean="0"/>
            <a:t>safety</a:t>
          </a:r>
          <a:endParaRPr lang="it-IT" sz="3300" kern="1200" dirty="0"/>
        </a:p>
      </dsp:txBody>
      <dsp:txXfrm>
        <a:off x="6556482" y="23016"/>
        <a:ext cx="2909429" cy="739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7525"/>
            <a:ext cx="29352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05DD2BE-76B3-461C-B35D-8394031285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961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5400" y="0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1663" y="742950"/>
            <a:ext cx="5568950" cy="37131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03763"/>
            <a:ext cx="5416550" cy="44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Fare clic per modificare gli stili del testo dello schema</a:t>
            </a:r>
          </a:p>
          <a:p>
            <a:pPr lvl="1"/>
            <a:r>
              <a:rPr lang="en-US" noProof="0" smtClean="0"/>
              <a:t>Secondo livello</a:t>
            </a:r>
          </a:p>
          <a:p>
            <a:pPr lvl="2"/>
            <a:r>
              <a:rPr lang="en-US" noProof="0" smtClean="0"/>
              <a:t>Terzo livello</a:t>
            </a:r>
          </a:p>
          <a:p>
            <a:pPr lvl="3"/>
            <a:r>
              <a:rPr lang="en-US" noProof="0" smtClean="0"/>
              <a:t>Quarto livello</a:t>
            </a:r>
          </a:p>
          <a:p>
            <a:pPr lvl="4"/>
            <a:r>
              <a:rPr lang="en-US" noProof="0" smtClean="0"/>
              <a:t>Quinto livello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5938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400" y="9405938"/>
            <a:ext cx="29352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4ED3A08-0A7B-4980-9120-0E051D0423C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95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ED3A08-0A7B-4980-9120-0E051D0423C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D6E21D-8BF2-4035-8407-E030396080F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05AF25-1E53-4839-B496-AB5AEBBE60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E4A0E0-8212-487C-A08A-F2BE64F7FF7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055ED2-2FC2-4F4A-902F-C6F66A12BAA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CBD51C-87DF-476A-A422-583396D6BFA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B4820A-B138-4DC7-BF21-AC6019AF4C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4A41C6-A722-439B-8DF2-3A25284D138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95FF8D-B919-4EEC-8560-0A0F849DB9C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766F0D2-9310-4137-BF83-A1F1FD8C927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424C4F-E468-438E-89FF-D64B21BD91A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9B7AFC-75C6-4C67-8396-BF8FE3057DD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titolo 1"/>
          <p:cNvSpPr>
            <a:spLocks noGrp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099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514725" y="6356350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372350" y="6356350"/>
            <a:ext cx="24003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B1E3FA-BA0C-4EF3-B7EA-ECDBD56CDCB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12" Type="http://schemas.openxmlformats.org/officeDocument/2006/relationships/chart" Target="../charts/chart1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chart" Target="../charts/chart5.xml"/><Relationship Id="rId7" Type="http://schemas.openxmlformats.org/officeDocument/2006/relationships/oleObject" Target="../embeddings/Foglio_di_lavoro_di_Microsoft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Foglio_di_lavoro_di_Microsoft_Excel_97-20031.xls"/><Relationship Id="rId4" Type="http://schemas.openxmlformats.org/officeDocument/2006/relationships/chart" Target="../charts/chart6.xml"/><Relationship Id="rId9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Excel_97-20033.xls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Foglio_di_lavoro_di_Microsoft_Excel_97-20034.xls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uppo 67"/>
          <p:cNvGrpSpPr/>
          <p:nvPr/>
        </p:nvGrpSpPr>
        <p:grpSpPr>
          <a:xfrm>
            <a:off x="285716" y="500042"/>
            <a:ext cx="9721080" cy="6192688"/>
            <a:chOff x="246956" y="260648"/>
            <a:chExt cx="9721080" cy="6192688"/>
          </a:xfrm>
        </p:grpSpPr>
        <p:sp>
          <p:nvSpPr>
            <p:cNvPr id="11" name="Ovale 10"/>
            <p:cNvSpPr/>
            <p:nvPr/>
          </p:nvSpPr>
          <p:spPr>
            <a:xfrm>
              <a:off x="3343300" y="1187460"/>
              <a:ext cx="1512168" cy="7200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err="1" smtClean="0"/>
                <a:t>Board</a:t>
              </a:r>
              <a:endParaRPr lang="it-IT" b="1" dirty="0"/>
            </a:p>
          </p:txBody>
        </p:sp>
        <p:sp>
          <p:nvSpPr>
            <p:cNvPr id="12" name="Ovale 11"/>
            <p:cNvSpPr/>
            <p:nvPr/>
          </p:nvSpPr>
          <p:spPr>
            <a:xfrm>
              <a:off x="3271292" y="2915652"/>
              <a:ext cx="1512168" cy="72008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smtClean="0"/>
                <a:t>CEO</a:t>
              </a:r>
              <a:endParaRPr lang="it-IT" b="1" dirty="0"/>
            </a:p>
          </p:txBody>
        </p:sp>
        <p:cxnSp>
          <p:nvCxnSpPr>
            <p:cNvPr id="25" name="Connettore 2 24"/>
            <p:cNvCxnSpPr/>
            <p:nvPr/>
          </p:nvCxnSpPr>
          <p:spPr>
            <a:xfrm flipV="1">
              <a:off x="4063380" y="2123564"/>
              <a:ext cx="0" cy="50405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" name="Diagramma 1"/>
            <p:cNvGraphicFramePr/>
            <p:nvPr/>
          </p:nvGraphicFramePr>
          <p:xfrm>
            <a:off x="318964" y="1763524"/>
            <a:ext cx="5112568" cy="336612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4" name="Diagramma 3"/>
            <p:cNvGraphicFramePr/>
            <p:nvPr/>
          </p:nvGraphicFramePr>
          <p:xfrm>
            <a:off x="5647556" y="2339588"/>
            <a:ext cx="4320480" cy="309634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pSp>
          <p:nvGrpSpPr>
            <p:cNvPr id="52" name="Gruppo 51"/>
            <p:cNvGrpSpPr/>
            <p:nvPr/>
          </p:nvGrpSpPr>
          <p:grpSpPr>
            <a:xfrm>
              <a:off x="4927476" y="1835532"/>
              <a:ext cx="2592288" cy="1080120"/>
              <a:chOff x="4999484" y="1268760"/>
              <a:chExt cx="2592288" cy="1080120"/>
            </a:xfrm>
          </p:grpSpPr>
          <p:cxnSp>
            <p:nvCxnSpPr>
              <p:cNvPr id="14" name="Connettore 1 13"/>
              <p:cNvCxnSpPr/>
              <p:nvPr/>
            </p:nvCxnSpPr>
            <p:spPr>
              <a:xfrm>
                <a:off x="4999484" y="1268760"/>
                <a:ext cx="151216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ttore 1 14"/>
              <p:cNvCxnSpPr/>
              <p:nvPr/>
            </p:nvCxnSpPr>
            <p:spPr>
              <a:xfrm>
                <a:off x="4999484" y="2348880"/>
                <a:ext cx="151216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ttore 1 16"/>
              <p:cNvCxnSpPr/>
              <p:nvPr/>
            </p:nvCxnSpPr>
            <p:spPr>
              <a:xfrm>
                <a:off x="6583660" y="1412776"/>
                <a:ext cx="0" cy="72008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ttore 1 18"/>
              <p:cNvCxnSpPr/>
              <p:nvPr/>
            </p:nvCxnSpPr>
            <p:spPr>
              <a:xfrm>
                <a:off x="6727676" y="1556792"/>
                <a:ext cx="864096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Connettore 2 31"/>
            <p:cNvCxnSpPr/>
            <p:nvPr/>
          </p:nvCxnSpPr>
          <p:spPr>
            <a:xfrm flipV="1">
              <a:off x="7015708" y="5445224"/>
              <a:ext cx="0" cy="14401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/>
            <p:nvPr/>
          </p:nvCxnSpPr>
          <p:spPr>
            <a:xfrm>
              <a:off x="7519764" y="2132856"/>
              <a:ext cx="0" cy="14401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1 38"/>
            <p:cNvCxnSpPr/>
            <p:nvPr/>
          </p:nvCxnSpPr>
          <p:spPr>
            <a:xfrm>
              <a:off x="1039044" y="5003884"/>
              <a:ext cx="0" cy="57606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2 44"/>
            <p:cNvCxnSpPr/>
            <p:nvPr/>
          </p:nvCxnSpPr>
          <p:spPr>
            <a:xfrm flipV="1">
              <a:off x="4279404" y="3779748"/>
              <a:ext cx="0" cy="172819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2 46"/>
            <p:cNvCxnSpPr/>
            <p:nvPr/>
          </p:nvCxnSpPr>
          <p:spPr>
            <a:xfrm flipV="1">
              <a:off x="3703340" y="1979548"/>
              <a:ext cx="0" cy="360040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CasellaDiTesto 54"/>
            <p:cNvSpPr txBox="1"/>
            <p:nvPr/>
          </p:nvSpPr>
          <p:spPr>
            <a:xfrm>
              <a:off x="246956" y="260648"/>
              <a:ext cx="97113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Data </a:t>
              </a:r>
              <a:r>
                <a:rPr lang="it-IT" sz="24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collection</a:t>
              </a:r>
              <a:r>
                <a:rPr lang="it-IT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, </a:t>
              </a:r>
              <a:r>
                <a:rPr lang="it-IT" sz="24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analysis</a:t>
              </a:r>
              <a:r>
                <a:rPr lang="it-IT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and </a:t>
              </a:r>
              <a:r>
                <a:rPr lang="it-IT" sz="24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validation</a:t>
              </a:r>
              <a:r>
                <a:rPr lang="it-IT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</a:t>
              </a:r>
              <a:r>
                <a:rPr lang="it-IT" sz="24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of</a:t>
              </a:r>
              <a:r>
                <a:rPr lang="it-IT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data </a:t>
              </a:r>
              <a:r>
                <a:rPr lang="it-IT" sz="2400" b="1" dirty="0" err="1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measurement</a:t>
              </a:r>
              <a:r>
                <a:rPr lang="it-IT" sz="2400" b="1" dirty="0" smtClean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</a:rPr>
                <a:t> </a:t>
              </a:r>
            </a:p>
          </p:txBody>
        </p:sp>
        <p:sp>
          <p:nvSpPr>
            <p:cNvPr id="56" name="Pergamena 2 55"/>
            <p:cNvSpPr/>
            <p:nvPr/>
          </p:nvSpPr>
          <p:spPr>
            <a:xfrm>
              <a:off x="4207396" y="5589240"/>
              <a:ext cx="1584176" cy="792088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b="1" u="sng" dirty="0" err="1" smtClean="0">
                  <a:solidFill>
                    <a:srgbClr val="FFFF00"/>
                  </a:solidFill>
                </a:rPr>
                <a:t>Monthly</a:t>
              </a:r>
              <a:r>
                <a:rPr lang="it-IT" b="1" u="sng" dirty="0" smtClean="0">
                  <a:solidFill>
                    <a:srgbClr val="FFFF00"/>
                  </a:solidFill>
                </a:rPr>
                <a:t> </a:t>
              </a:r>
            </a:p>
            <a:p>
              <a:r>
                <a:rPr lang="it-IT" sz="1600" b="1" dirty="0" err="1" smtClean="0">
                  <a:solidFill>
                    <a:srgbClr val="FFFF00"/>
                  </a:solidFill>
                </a:rPr>
                <a:t>to</a:t>
              </a:r>
              <a:r>
                <a:rPr lang="it-IT" sz="1600" b="1" dirty="0" smtClean="0">
                  <a:solidFill>
                    <a:srgbClr val="FFFF00"/>
                  </a:solidFill>
                </a:rPr>
                <a:t> CEO</a:t>
              </a:r>
              <a:endParaRPr lang="it-IT" sz="1600" b="1" dirty="0">
                <a:solidFill>
                  <a:srgbClr val="FFFF00"/>
                </a:solidFill>
              </a:endParaRPr>
            </a:p>
          </p:txBody>
        </p:sp>
        <p:sp>
          <p:nvSpPr>
            <p:cNvPr id="57" name="Pergamena 2 56"/>
            <p:cNvSpPr/>
            <p:nvPr/>
          </p:nvSpPr>
          <p:spPr>
            <a:xfrm>
              <a:off x="2191172" y="5661248"/>
              <a:ext cx="1584176" cy="792088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it-IT" b="1" u="sng" dirty="0" err="1" smtClean="0">
                  <a:solidFill>
                    <a:srgbClr val="FFFF00"/>
                  </a:solidFill>
                </a:rPr>
                <a:t>Quarterly</a:t>
              </a:r>
              <a:endParaRPr lang="it-IT" b="1" u="sng" dirty="0" smtClean="0">
                <a:solidFill>
                  <a:srgbClr val="FFFF00"/>
                </a:solidFill>
              </a:endParaRPr>
            </a:p>
            <a:p>
              <a:r>
                <a:rPr lang="it-IT" sz="1600" b="1" dirty="0" err="1" smtClean="0">
                  <a:solidFill>
                    <a:srgbClr val="FFFF00"/>
                  </a:solidFill>
                </a:rPr>
                <a:t>to</a:t>
              </a:r>
              <a:r>
                <a:rPr lang="it-IT" sz="1600" b="1" dirty="0" smtClean="0">
                  <a:solidFill>
                    <a:srgbClr val="FFFF00"/>
                  </a:solidFill>
                </a:rPr>
                <a:t> </a:t>
              </a:r>
              <a:r>
                <a:rPr lang="it-IT" sz="1600" b="1" dirty="0" err="1" smtClean="0">
                  <a:solidFill>
                    <a:srgbClr val="FFFF00"/>
                  </a:solidFill>
                </a:rPr>
                <a:t>CdA</a:t>
              </a:r>
              <a:endParaRPr lang="it-IT" sz="1600" b="1" dirty="0">
                <a:solidFill>
                  <a:srgbClr val="FFFF00"/>
                </a:solidFill>
              </a:endParaRPr>
            </a:p>
          </p:txBody>
        </p:sp>
        <p:cxnSp>
          <p:nvCxnSpPr>
            <p:cNvPr id="61" name="Connettore 1 60"/>
            <p:cNvCxnSpPr/>
            <p:nvPr/>
          </p:nvCxnSpPr>
          <p:spPr>
            <a:xfrm>
              <a:off x="2911252" y="4869160"/>
              <a:ext cx="0" cy="7200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ttore 1 61"/>
            <p:cNvCxnSpPr/>
            <p:nvPr/>
          </p:nvCxnSpPr>
          <p:spPr>
            <a:xfrm>
              <a:off x="4639444" y="4869160"/>
              <a:ext cx="0" cy="72008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ttore 1 66"/>
            <p:cNvCxnSpPr/>
            <p:nvPr/>
          </p:nvCxnSpPr>
          <p:spPr>
            <a:xfrm>
              <a:off x="1111052" y="5661248"/>
              <a:ext cx="5904656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ecdc hai.tif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-1" y="399011"/>
            <a:ext cx="10287001" cy="6059978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Shape 136"/>
          <p:cNvSpPr/>
          <p:nvPr/>
        </p:nvSpPr>
        <p:spPr>
          <a:xfrm>
            <a:off x="-1" y="399011"/>
            <a:ext cx="10177689" cy="440328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8268" tIns="38268" rIns="38268" bIns="38268" anchor="ctr"/>
          <a:lstStyle/>
          <a:p>
            <a:pPr>
              <a:defRPr sz="2400"/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99267" y="4995078"/>
            <a:ext cx="10068374" cy="44674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8268" tIns="38268" rIns="38268" bIns="38268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8" name="Shape 138"/>
          <p:cNvSpPr/>
          <p:nvPr/>
        </p:nvSpPr>
        <p:spPr>
          <a:xfrm>
            <a:off x="1911873" y="6357958"/>
            <a:ext cx="5874833" cy="400449"/>
          </a:xfrm>
          <a:prstGeom prst="rect">
            <a:avLst/>
          </a:prstGeom>
          <a:ln w="25400">
            <a:solidFill>
              <a:srgbClr val="85888D"/>
            </a:solidFill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38268" tIns="38268" rIns="38268" bIns="38268" anchor="ctr">
            <a:spAutoFit/>
          </a:bodyPr>
          <a:lstStyle>
            <a:lvl1pPr>
              <a:defRPr sz="2100"/>
            </a:lvl1pPr>
          </a:lstStyle>
          <a:p>
            <a:r>
              <a:rPr lang="it-IT" dirty="0" err="1" smtClean="0"/>
              <a:t>Europe</a:t>
            </a:r>
            <a:r>
              <a:rPr lang="it-IT" dirty="0" smtClean="0"/>
              <a:t> </a:t>
            </a:r>
            <a:r>
              <a:rPr smtClean="0"/>
              <a:t>ECDC </a:t>
            </a:r>
            <a:r>
              <a:t>2011-2012; Lancet Infect Dis 2017</a:t>
            </a:r>
          </a:p>
        </p:txBody>
      </p:sp>
      <p:graphicFrame>
        <p:nvGraphicFramePr>
          <p:cNvPr id="139" name="Chart 139"/>
          <p:cNvGraphicFramePr/>
          <p:nvPr/>
        </p:nvGraphicFramePr>
        <p:xfrm>
          <a:off x="919999" y="544432"/>
          <a:ext cx="4667941" cy="3872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0" name="Shape 140"/>
          <p:cNvSpPr>
            <a:spLocks noGrp="1"/>
          </p:cNvSpPr>
          <p:nvPr>
            <p:ph type="title"/>
          </p:nvPr>
        </p:nvSpPr>
        <p:spPr>
          <a:xfrm>
            <a:off x="2643170" y="0"/>
            <a:ext cx="4907560" cy="614266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r>
              <a:rPr lang="it-IT" b="1" dirty="0" err="1" smtClean="0">
                <a:solidFill>
                  <a:srgbClr val="0070C0"/>
                </a:solidFill>
              </a:rPr>
              <a:t>Prevalence</a:t>
            </a:r>
            <a:r>
              <a:rPr b="1" smtClean="0">
                <a:solidFill>
                  <a:srgbClr val="0070C0"/>
                </a:solidFill>
              </a:rPr>
              <a:t> </a:t>
            </a:r>
            <a:r>
              <a:rPr b="1" dirty="0">
                <a:solidFill>
                  <a:srgbClr val="0070C0"/>
                </a:solidFill>
              </a:rPr>
              <a:t>2013-2016</a:t>
            </a:r>
          </a:p>
        </p:txBody>
      </p:sp>
      <p:graphicFrame>
        <p:nvGraphicFramePr>
          <p:cNvPr id="141" name="Chart 141"/>
          <p:cNvGraphicFramePr/>
          <p:nvPr/>
        </p:nvGraphicFramePr>
        <p:xfrm>
          <a:off x="5473162" y="576132"/>
          <a:ext cx="4097935" cy="3052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/>
          </p:cNvSpPr>
          <p:nvPr>
            <p:ph type="title"/>
          </p:nvPr>
        </p:nvSpPr>
        <p:spPr>
          <a:xfrm>
            <a:off x="857220" y="214290"/>
            <a:ext cx="8780115" cy="499156"/>
          </a:xfrm>
          <a:prstGeom prst="rect">
            <a:avLst/>
          </a:prstGeom>
        </p:spPr>
        <p:txBody>
          <a:bodyPr/>
          <a:lstStyle>
            <a:lvl1pPr defTabSz="543305">
              <a:defRPr sz="3348"/>
            </a:lvl1pPr>
          </a:lstStyle>
          <a:p>
            <a:r>
              <a:rPr lang="it-IT" sz="3200" b="1" dirty="0" err="1" smtClean="0">
                <a:solidFill>
                  <a:srgbClr val="0070C0"/>
                </a:solidFill>
              </a:rPr>
              <a:t>Antibiotics</a:t>
            </a:r>
            <a:r>
              <a:rPr lang="it-IT" sz="3200" b="1" dirty="0" smtClean="0">
                <a:solidFill>
                  <a:srgbClr val="0070C0"/>
                </a:solidFill>
              </a:rPr>
              <a:t> </a:t>
            </a:r>
            <a:r>
              <a:rPr lang="it-IT" sz="3200" b="1" dirty="0" err="1" smtClean="0">
                <a:solidFill>
                  <a:srgbClr val="0070C0"/>
                </a:solidFill>
              </a:rPr>
              <a:t>prescribed</a:t>
            </a:r>
            <a:endParaRPr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154" name="Chart 154"/>
          <p:cNvGraphicFramePr/>
          <p:nvPr/>
        </p:nvGraphicFramePr>
        <p:xfrm>
          <a:off x="864567" y="2757530"/>
          <a:ext cx="8875736" cy="3378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5" name="Chart 155"/>
          <p:cNvGraphicFramePr/>
          <p:nvPr/>
        </p:nvGraphicFramePr>
        <p:xfrm>
          <a:off x="1765298" y="839391"/>
          <a:ext cx="8608731" cy="1566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8643962" y="1500174"/>
            <a:ext cx="6928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 smtClean="0">
                <a:solidFill>
                  <a:srgbClr val="FF0000"/>
                </a:solidFill>
              </a:rPr>
              <a:t>30%</a:t>
            </a:r>
            <a:endParaRPr lang="it-IT" sz="1600" b="1" dirty="0">
              <a:solidFill>
                <a:srgbClr val="FF0000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8515380" y="1428736"/>
            <a:ext cx="771524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/>
          <p:cNvGraphicFramePr/>
          <p:nvPr/>
        </p:nvGraphicFramePr>
        <p:xfrm>
          <a:off x="1093050" y="908720"/>
          <a:ext cx="810090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e 6"/>
          <p:cNvSpPr/>
          <p:nvPr/>
        </p:nvSpPr>
        <p:spPr>
          <a:xfrm>
            <a:off x="0" y="3284984"/>
            <a:ext cx="10287000" cy="9144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444978" y="4000504"/>
            <a:ext cx="9397044" cy="1357322"/>
          </a:xfrm>
          <a:prstGeom prst="ellips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4400" b="1" dirty="0" err="1" smtClean="0">
                <a:solidFill>
                  <a:srgbClr val="0070C0"/>
                </a:solidFill>
              </a:rPr>
              <a:t>Quality</a:t>
            </a:r>
            <a:r>
              <a:rPr lang="it-IT" sz="4400" b="1" dirty="0" smtClean="0">
                <a:solidFill>
                  <a:srgbClr val="0070C0"/>
                </a:solidFill>
              </a:rPr>
              <a:t> system</a:t>
            </a:r>
            <a:endParaRPr lang="it-IT" sz="4400" b="1" dirty="0">
              <a:solidFill>
                <a:srgbClr val="0070C0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713230" y="44624"/>
            <a:ext cx="510356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66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Patients</a:t>
            </a:r>
            <a:endParaRPr lang="it-IT" sz="6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2632221" y="5725706"/>
            <a:ext cx="510356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it-IT" sz="6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Patients</a:t>
            </a:r>
            <a:endParaRPr lang="it-IT" sz="6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785782" y="1428736"/>
          <a:ext cx="6000768" cy="1643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ma 2"/>
          <p:cNvGraphicFramePr/>
          <p:nvPr/>
        </p:nvGraphicFramePr>
        <p:xfrm>
          <a:off x="857220" y="4286272"/>
          <a:ext cx="6000768" cy="1643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Rettangolo 3"/>
          <p:cNvSpPr/>
          <p:nvPr/>
        </p:nvSpPr>
        <p:spPr>
          <a:xfrm>
            <a:off x="1357286" y="1428736"/>
            <a:ext cx="185738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/>
              <a:t>Process</a:t>
            </a:r>
            <a:r>
              <a:rPr lang="it-IT" b="1" dirty="0" smtClean="0"/>
              <a:t>/</a:t>
            </a:r>
            <a:r>
              <a:rPr lang="it-IT" b="1" dirty="0" err="1" smtClean="0"/>
              <a:t>outcome</a:t>
            </a:r>
            <a:r>
              <a:rPr lang="it-IT" b="1" dirty="0" smtClean="0"/>
              <a:t> data</a:t>
            </a:r>
            <a:endParaRPr lang="it-IT" b="1" dirty="0"/>
          </a:p>
        </p:txBody>
      </p:sp>
      <p:sp>
        <p:nvSpPr>
          <p:cNvPr id="5" name="Rettangolo 4"/>
          <p:cNvSpPr/>
          <p:nvPr/>
        </p:nvSpPr>
        <p:spPr>
          <a:xfrm>
            <a:off x="1571600" y="2643182"/>
            <a:ext cx="14144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E mail/</a:t>
            </a:r>
            <a:r>
              <a:rPr lang="it-IT" b="1" dirty="0" err="1" smtClean="0"/>
              <a:t>call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1643038" y="5429264"/>
            <a:ext cx="141446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Intranet</a:t>
            </a:r>
            <a:endParaRPr lang="it-IT" b="1" dirty="0"/>
          </a:p>
        </p:txBody>
      </p:sp>
      <p:sp>
        <p:nvSpPr>
          <p:cNvPr id="7" name="Rettangolo 6"/>
          <p:cNvSpPr/>
          <p:nvPr/>
        </p:nvSpPr>
        <p:spPr>
          <a:xfrm>
            <a:off x="1643038" y="4143380"/>
            <a:ext cx="1500198" cy="571504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err="1" smtClean="0"/>
              <a:t>Monthly</a:t>
            </a:r>
            <a:r>
              <a:rPr lang="it-IT" b="1" dirty="0" smtClean="0"/>
              <a:t> meeting </a:t>
            </a:r>
            <a:endParaRPr lang="it-IT" b="1" dirty="0"/>
          </a:p>
        </p:txBody>
      </p:sp>
      <p:cxnSp>
        <p:nvCxnSpPr>
          <p:cNvPr id="13" name="Connettore 2 12"/>
          <p:cNvCxnSpPr/>
          <p:nvPr/>
        </p:nvCxnSpPr>
        <p:spPr>
          <a:xfrm>
            <a:off x="1142972" y="3429000"/>
            <a:ext cx="578647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rot="10800000">
            <a:off x="1142972" y="3786190"/>
            <a:ext cx="57150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285716" y="357166"/>
            <a:ext cx="5836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Coordination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and </a:t>
            </a:r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integration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data</a:t>
            </a:r>
          </a:p>
        </p:txBody>
      </p:sp>
      <p:sp>
        <p:nvSpPr>
          <p:cNvPr id="18" name="Freccia circolare a destra 17"/>
          <p:cNvSpPr/>
          <p:nvPr/>
        </p:nvSpPr>
        <p:spPr>
          <a:xfrm>
            <a:off x="428592" y="1000108"/>
            <a:ext cx="1071534" cy="3786214"/>
          </a:xfrm>
          <a:prstGeom prst="curv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/>
          <p:cNvGrpSpPr>
            <a:grpSpLocks/>
          </p:cNvGrpSpPr>
          <p:nvPr/>
        </p:nvGrpSpPr>
        <p:grpSpPr bwMode="auto">
          <a:xfrm>
            <a:off x="3428850" y="3357538"/>
            <a:ext cx="6143616" cy="1629728"/>
            <a:chOff x="1430" y="6210"/>
            <a:chExt cx="11341" cy="2567"/>
          </a:xfrm>
        </p:grpSpPr>
        <p:sp>
          <p:nvSpPr>
            <p:cNvPr id="36867" name="AutoShape 3"/>
            <p:cNvSpPr>
              <a:spLocks noChangeArrowheads="1"/>
            </p:cNvSpPr>
            <p:nvPr/>
          </p:nvSpPr>
          <p:spPr bwMode="auto">
            <a:xfrm>
              <a:off x="2235" y="6210"/>
              <a:ext cx="765" cy="990"/>
            </a:xfrm>
            <a:prstGeom prst="downArrow">
              <a:avLst>
                <a:gd name="adj1" fmla="val 50000"/>
                <a:gd name="adj2" fmla="val 32353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68" name="AutoShape 4"/>
            <p:cNvSpPr>
              <a:spLocks noChangeArrowheads="1"/>
            </p:cNvSpPr>
            <p:nvPr/>
          </p:nvSpPr>
          <p:spPr bwMode="auto">
            <a:xfrm>
              <a:off x="6468" y="6210"/>
              <a:ext cx="765" cy="990"/>
            </a:xfrm>
            <a:prstGeom prst="downArrow">
              <a:avLst>
                <a:gd name="adj1" fmla="val 50000"/>
                <a:gd name="adj2" fmla="val 32353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69" name="Text Box 5"/>
            <p:cNvSpPr txBox="1">
              <a:spLocks noChangeArrowheads="1"/>
            </p:cNvSpPr>
            <p:nvPr/>
          </p:nvSpPr>
          <p:spPr bwMode="auto">
            <a:xfrm>
              <a:off x="1430" y="7444"/>
              <a:ext cx="2506" cy="6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1" i="0" u="none" strike="noStrike" cap="none" normalizeH="0" baseline="0" dirty="0" err="1" smtClean="0">
                  <a:ln>
                    <a:noFill/>
                  </a:ln>
                  <a:solidFill>
                    <a:srgbClr val="0066FF"/>
                  </a:solidFill>
                  <a:effectLst/>
                  <a:latin typeface="Calibri" pitchFamily="34" charset="0"/>
                </a:rPr>
                <a:t>Proposals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872" name="Text Box 8"/>
            <p:cNvSpPr txBox="1">
              <a:spLocks noChangeArrowheads="1"/>
            </p:cNvSpPr>
            <p:nvPr/>
          </p:nvSpPr>
          <p:spPr bwMode="auto">
            <a:xfrm>
              <a:off x="5386" y="7460"/>
              <a:ext cx="2901" cy="131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2000" b="1" dirty="0" err="1" smtClean="0">
                  <a:solidFill>
                    <a:srgbClr val="0066FF"/>
                  </a:solidFill>
                  <a:latin typeface="Calibri" pitchFamily="34" charset="0"/>
                </a:rPr>
                <a:t>Selection</a:t>
              </a:r>
              <a:r>
                <a:rPr lang="it-IT" sz="2000" b="1" dirty="0" smtClean="0">
                  <a:solidFill>
                    <a:srgbClr val="0066FF"/>
                  </a:solidFill>
                  <a:latin typeface="Calibri" pitchFamily="34" charset="0"/>
                </a:rPr>
                <a:t> </a:t>
              </a:r>
              <a:r>
                <a:rPr lang="it-IT" sz="2000" b="1" dirty="0" err="1" smtClean="0">
                  <a:solidFill>
                    <a:srgbClr val="0066FF"/>
                  </a:solidFill>
                  <a:latin typeface="Calibri" pitchFamily="34" charset="0"/>
                </a:rPr>
                <a:t>of</a:t>
              </a:r>
              <a:endParaRPr lang="it-IT" sz="2000" b="1" dirty="0" smtClean="0">
                <a:solidFill>
                  <a:srgbClr val="0066FF"/>
                </a:solidFill>
                <a:latin typeface="Calibri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it-IT" sz="2000" b="1" dirty="0" err="1" smtClean="0">
                  <a:solidFill>
                    <a:srgbClr val="0066FF"/>
                  </a:solidFill>
                  <a:latin typeface="Calibri" pitchFamily="34" charset="0"/>
                </a:rPr>
                <a:t>priorities</a:t>
              </a:r>
              <a:endParaRPr lang="it-IT" sz="2000" b="1" dirty="0" smtClean="0">
                <a:solidFill>
                  <a:srgbClr val="0066FF"/>
                </a:solidFill>
                <a:latin typeface="Calibri" pitchFamily="34" charset="0"/>
              </a:endParaRPr>
            </a:p>
          </p:txBody>
        </p:sp>
        <p:sp>
          <p:nvSpPr>
            <p:cNvPr id="36873" name="AutoShape 9"/>
            <p:cNvSpPr>
              <a:spLocks noChangeArrowheads="1"/>
            </p:cNvSpPr>
            <p:nvPr/>
          </p:nvSpPr>
          <p:spPr bwMode="auto">
            <a:xfrm>
              <a:off x="10292" y="6270"/>
              <a:ext cx="765" cy="990"/>
            </a:xfrm>
            <a:prstGeom prst="downArrow">
              <a:avLst>
                <a:gd name="adj1" fmla="val 50000"/>
                <a:gd name="adj2" fmla="val 32353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6874" name="Text Box 10"/>
            <p:cNvSpPr txBox="1">
              <a:spLocks noChangeArrowheads="1"/>
            </p:cNvSpPr>
            <p:nvPr/>
          </p:nvSpPr>
          <p:spPr bwMode="auto">
            <a:xfrm>
              <a:off x="9098" y="7444"/>
              <a:ext cx="3673" cy="111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66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2000" b="1" i="0" u="none" strike="noStrike" cap="none" normalizeH="0" baseline="0" dirty="0" err="1" smtClean="0">
                  <a:ln>
                    <a:noFill/>
                  </a:ln>
                  <a:solidFill>
                    <a:srgbClr val="0066FF"/>
                  </a:solidFill>
                  <a:effectLst/>
                  <a:latin typeface="Calibri" pitchFamily="34" charset="0"/>
                </a:rPr>
                <a:t>Approval</a:t>
              </a:r>
              <a:r>
                <a:rPr kumimoji="0" lang="it-IT" sz="2000" b="1" i="0" u="none" strike="noStrike" cap="none" normalizeH="0" baseline="0" dirty="0" smtClean="0">
                  <a:ln>
                    <a:noFill/>
                  </a:ln>
                  <a:solidFill>
                    <a:srgbClr val="0066FF"/>
                  </a:solidFill>
                  <a:effectLst/>
                  <a:latin typeface="Calibri" pitchFamily="34" charset="0"/>
                </a:rPr>
                <a:t> and </a:t>
              </a:r>
              <a:r>
                <a:rPr kumimoji="0" lang="it-IT" sz="2000" b="1" i="0" u="none" strike="noStrike" cap="none" normalizeH="0" baseline="0" dirty="0" err="1" smtClean="0">
                  <a:ln>
                    <a:noFill/>
                  </a:ln>
                  <a:solidFill>
                    <a:srgbClr val="0066FF"/>
                  </a:solidFill>
                  <a:effectLst/>
                  <a:latin typeface="Calibri" pitchFamily="34" charset="0"/>
                </a:rPr>
                <a:t>monitoring</a:t>
              </a:r>
              <a:endParaRPr kumimoji="0" lang="it-IT" sz="3600" b="0" i="0" u="none" strike="noStrike" cap="none" normalizeH="0" baseline="0" dirty="0" smtClean="0">
                <a:ln>
                  <a:noFill/>
                </a:ln>
                <a:solidFill>
                  <a:srgbClr val="0066FF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36876" name="Immagine 2" descr="http://www.mindtools.com/media/Diagrams/PDCA.jpg"/>
          <p:cNvPicPr>
            <a:picLocks noChangeAspect="1" noChangeArrowheads="1"/>
          </p:cNvPicPr>
          <p:nvPr/>
        </p:nvPicPr>
        <p:blipFill>
          <a:blip r:embed="rId3" cstate="print"/>
          <a:srcRect t="8909" r="-3799"/>
          <a:stretch>
            <a:fillRect/>
          </a:stretch>
        </p:blipFill>
        <p:spPr bwMode="auto">
          <a:xfrm rot="-5400000">
            <a:off x="98000" y="1526772"/>
            <a:ext cx="230425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7" name="Diagramma 8"/>
          <p:cNvPicPr>
            <a:picLocks noChangeArrowheads="1"/>
          </p:cNvPicPr>
          <p:nvPr/>
        </p:nvPicPr>
        <p:blipFill>
          <a:blip r:embed="rId4" cstate="print"/>
          <a:srcRect l="-50160" t="-655" r="-50339" b="-3864"/>
          <a:stretch>
            <a:fillRect/>
          </a:stretch>
        </p:blipFill>
        <p:spPr bwMode="auto">
          <a:xfrm>
            <a:off x="-689148" y="3933842"/>
            <a:ext cx="383850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ttangolo 20"/>
          <p:cNvSpPr/>
          <p:nvPr/>
        </p:nvSpPr>
        <p:spPr>
          <a:xfrm>
            <a:off x="71402" y="285728"/>
            <a:ext cx="478634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Quality</a:t>
            </a:r>
            <a:r>
              <a:rPr lang="it-IT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system</a:t>
            </a:r>
            <a:endParaRPr lang="it-IT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7" name="Diagramma 16"/>
          <p:cNvGraphicFramePr/>
          <p:nvPr/>
        </p:nvGraphicFramePr>
        <p:xfrm>
          <a:off x="3071798" y="1357298"/>
          <a:ext cx="6286544" cy="235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3" name="CasellaDiTesto 12"/>
          <p:cNvSpPr txBox="1"/>
          <p:nvPr/>
        </p:nvSpPr>
        <p:spPr>
          <a:xfrm>
            <a:off x="3143236" y="5214950"/>
            <a:ext cx="2859501" cy="7694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4400" b="1" dirty="0" err="1" smtClean="0">
                <a:solidFill>
                  <a:srgbClr val="00B050"/>
                </a:solidFill>
              </a:rPr>
              <a:t>Quality</a:t>
            </a:r>
            <a:r>
              <a:rPr lang="it-IT" sz="4400" b="1" dirty="0" smtClean="0">
                <a:solidFill>
                  <a:srgbClr val="00B050"/>
                </a:solidFill>
              </a:rPr>
              <a:t> </a:t>
            </a:r>
            <a:r>
              <a:rPr lang="it-IT" sz="4400" b="1" dirty="0" err="1" smtClean="0">
                <a:solidFill>
                  <a:srgbClr val="00B050"/>
                </a:solidFill>
              </a:rPr>
              <a:t>day</a:t>
            </a:r>
            <a:endParaRPr lang="it-IT" sz="4400" b="1" dirty="0">
              <a:solidFill>
                <a:srgbClr val="00B05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143237" y="6072206"/>
            <a:ext cx="2643206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00B050"/>
                </a:solidFill>
              </a:rPr>
              <a:t>Best </a:t>
            </a:r>
            <a:r>
              <a:rPr lang="it-IT" sz="3200" b="1" dirty="0" err="1" smtClean="0">
                <a:solidFill>
                  <a:srgbClr val="00B050"/>
                </a:solidFill>
              </a:rPr>
              <a:t>practices</a:t>
            </a:r>
            <a:endParaRPr lang="it-IT" sz="3200" b="1" dirty="0">
              <a:solidFill>
                <a:srgbClr val="00B050"/>
              </a:solidFill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3714740" y="1428736"/>
            <a:ext cx="4929222" cy="42862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err="1" smtClean="0">
                <a:solidFill>
                  <a:srgbClr val="002060"/>
                </a:solidFill>
              </a:rPr>
              <a:t>Annual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quality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plan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79874" name="Picture 2" descr="http://servizi.agenas.it/Img/agenas_footer_log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786442" y="6072206"/>
            <a:ext cx="2495550" cy="571504"/>
          </a:xfrm>
          <a:prstGeom prst="rect">
            <a:avLst/>
          </a:prstGeom>
          <a:solidFill>
            <a:srgbClr val="99CC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4278" y="1357298"/>
            <a:ext cx="24465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Pathways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and </a:t>
            </a:r>
          </a:p>
          <a:p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protocols</a:t>
            </a:r>
            <a:endParaRPr lang="it-IT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Diagramma 2"/>
          <p:cNvGraphicFramePr/>
          <p:nvPr/>
        </p:nvGraphicFramePr>
        <p:xfrm>
          <a:off x="2643170" y="571496"/>
          <a:ext cx="7286676" cy="228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214278" y="3571876"/>
            <a:ext cx="3528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Hospitalwide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priority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areas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2016</a:t>
            </a:r>
          </a:p>
        </p:txBody>
      </p:sp>
      <p:graphicFrame>
        <p:nvGraphicFramePr>
          <p:cNvPr id="5" name="Diagramma 4"/>
          <p:cNvGraphicFramePr/>
          <p:nvPr/>
        </p:nvGraphicFramePr>
        <p:xfrm>
          <a:off x="3786202" y="2714620"/>
          <a:ext cx="6286520" cy="3714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4" y="142852"/>
            <a:ext cx="97870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 </a:t>
            </a:r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example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creening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for colonization by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Enterobacteriacee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or other                                    		       GRAM negative bacteria resistant to </a:t>
            </a:r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Cabapenemi</a:t>
            </a:r>
            <a:endParaRPr lang="it-IT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3" name="Diagramma 2"/>
          <p:cNvGraphicFramePr/>
          <p:nvPr/>
        </p:nvGraphicFramePr>
        <p:xfrm>
          <a:off x="214278" y="1071546"/>
          <a:ext cx="6143620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ma 3"/>
          <p:cNvGraphicFramePr/>
          <p:nvPr/>
        </p:nvGraphicFramePr>
        <p:xfrm>
          <a:off x="500030" y="5072074"/>
          <a:ext cx="9501254" cy="785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6" name="Connettore 2 5"/>
          <p:cNvCxnSpPr/>
          <p:nvPr/>
        </p:nvCxnSpPr>
        <p:spPr>
          <a:xfrm rot="5400000">
            <a:off x="4715666" y="5499908"/>
            <a:ext cx="42862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rot="5400000" flipH="1" flipV="1">
            <a:off x="7000094" y="5428470"/>
            <a:ext cx="42862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hart 120"/>
          <p:cNvGraphicFramePr/>
          <p:nvPr/>
        </p:nvGraphicFramePr>
        <p:xfrm>
          <a:off x="4857748" y="2571744"/>
          <a:ext cx="5142211" cy="1846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9" name="Shape 123"/>
          <p:cNvSpPr/>
          <p:nvPr/>
        </p:nvSpPr>
        <p:spPr>
          <a:xfrm>
            <a:off x="7500954" y="1785926"/>
            <a:ext cx="2500330" cy="7489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2100"/>
            </a:pPr>
            <a:r>
              <a:rPr sz="1400" b="1">
                <a:solidFill>
                  <a:srgbClr val="0070C0"/>
                </a:solidFill>
                <a:latin typeface="+mn-lt"/>
              </a:rPr>
              <a:t>Media europea </a:t>
            </a:r>
            <a:endParaRPr lang="it-IT" sz="1400" b="1" dirty="0" smtClean="0">
              <a:solidFill>
                <a:srgbClr val="0070C0"/>
              </a:solidFill>
              <a:latin typeface="+mn-lt"/>
            </a:endParaRPr>
          </a:p>
          <a:p>
            <a:pPr>
              <a:defRPr sz="2100"/>
            </a:pPr>
            <a:r>
              <a:rPr sz="1400" b="1" smtClean="0">
                <a:solidFill>
                  <a:srgbClr val="0070C0"/>
                </a:solidFill>
                <a:latin typeface="+mn-lt"/>
              </a:rPr>
              <a:t>pesata </a:t>
            </a:r>
            <a:r>
              <a:rPr sz="1400" b="1">
                <a:solidFill>
                  <a:srgbClr val="0070C0"/>
                </a:solidFill>
                <a:latin typeface="+mn-lt"/>
              </a:rPr>
              <a:t>sulla popolazione</a:t>
            </a:r>
          </a:p>
          <a:p>
            <a:pPr>
              <a:defRPr sz="2100"/>
            </a:pPr>
            <a:r>
              <a:rPr sz="1400" b="1">
                <a:solidFill>
                  <a:srgbClr val="0070C0"/>
                </a:solidFill>
                <a:latin typeface="+mn-lt"/>
              </a:rPr>
              <a:t>8.1% (95%CI 8-9)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4" y="142852"/>
            <a:ext cx="978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 </a:t>
            </a:r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example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reduction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caesarean</a:t>
            </a:r>
            <a:r>
              <a:rPr lang="it-IT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section</a:t>
            </a:r>
            <a:endParaRPr lang="it-IT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9090" name="Immagin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2" y="642918"/>
            <a:ext cx="4687911" cy="263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091" name="Picture 3" descr="I:\JCI\Survey 2016\Preparazione meeting\chart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4" y="642917"/>
            <a:ext cx="4000492" cy="2666995"/>
          </a:xfrm>
          <a:prstGeom prst="rect">
            <a:avLst/>
          </a:prstGeom>
          <a:noFill/>
        </p:spPr>
      </p:pic>
      <p:graphicFrame>
        <p:nvGraphicFramePr>
          <p:cNvPr id="5" name="Grafico 4"/>
          <p:cNvGraphicFramePr/>
          <p:nvPr/>
        </p:nvGraphicFramePr>
        <p:xfrm>
          <a:off x="142840" y="4643446"/>
          <a:ext cx="3643306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afico 5"/>
          <p:cNvGraphicFramePr/>
          <p:nvPr/>
        </p:nvGraphicFramePr>
        <p:xfrm>
          <a:off x="3714740" y="4643446"/>
          <a:ext cx="3286148" cy="2071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7143760" y="4643446"/>
          <a:ext cx="3143240" cy="2071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85716" y="142852"/>
            <a:ext cx="5229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Hospital leadership </a:t>
            </a:r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</a:t>
            </a:r>
            <a:r>
              <a:rPr lang="it-I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2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contracts</a:t>
            </a:r>
            <a:endParaRPr lang="it-IT" sz="2400" dirty="0"/>
          </a:p>
        </p:txBody>
      </p:sp>
      <p:grpSp>
        <p:nvGrpSpPr>
          <p:cNvPr id="8" name="Gruppo 7"/>
          <p:cNvGrpSpPr/>
          <p:nvPr/>
        </p:nvGrpSpPr>
        <p:grpSpPr>
          <a:xfrm>
            <a:off x="428592" y="1871658"/>
            <a:ext cx="6572296" cy="1128714"/>
            <a:chOff x="428592" y="1214422"/>
            <a:chExt cx="6572296" cy="1128714"/>
          </a:xfrm>
        </p:grpSpPr>
        <p:sp>
          <p:nvSpPr>
            <p:cNvPr id="4" name="Rettangolo arrotondato 3"/>
            <p:cNvSpPr/>
            <p:nvPr/>
          </p:nvSpPr>
          <p:spPr>
            <a:xfrm>
              <a:off x="428592" y="1300154"/>
              <a:ext cx="2928958" cy="9144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Ovale 4"/>
            <p:cNvSpPr/>
            <p:nvPr/>
          </p:nvSpPr>
          <p:spPr>
            <a:xfrm>
              <a:off x="4429120" y="1214422"/>
              <a:ext cx="2571768" cy="112871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err="1" smtClean="0">
                  <a:solidFill>
                    <a:srgbClr val="002060"/>
                  </a:solidFill>
                </a:rPr>
                <a:t>Technical</a:t>
              </a:r>
              <a:r>
                <a:rPr lang="it-IT" b="1" dirty="0" smtClean="0">
                  <a:solidFill>
                    <a:srgbClr val="002060"/>
                  </a:solidFill>
                </a:rPr>
                <a:t> Service</a:t>
              </a:r>
              <a:endParaRPr lang="it-IT" b="1" dirty="0">
                <a:solidFill>
                  <a:srgbClr val="002060"/>
                </a:solidFill>
              </a:endParaRPr>
            </a:p>
          </p:txBody>
        </p:sp>
        <p:cxnSp>
          <p:nvCxnSpPr>
            <p:cNvPr id="7" name="Connettore 2 6"/>
            <p:cNvCxnSpPr/>
            <p:nvPr/>
          </p:nvCxnSpPr>
          <p:spPr>
            <a:xfrm>
              <a:off x="3500426" y="1785926"/>
              <a:ext cx="71438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po 8"/>
          <p:cNvGrpSpPr/>
          <p:nvPr/>
        </p:nvGrpSpPr>
        <p:grpSpPr>
          <a:xfrm>
            <a:off x="428592" y="3086104"/>
            <a:ext cx="6572296" cy="1128714"/>
            <a:chOff x="428592" y="1214422"/>
            <a:chExt cx="6572296" cy="1128714"/>
          </a:xfrm>
        </p:grpSpPr>
        <p:sp>
          <p:nvSpPr>
            <p:cNvPr id="10" name="Rettangolo arrotondato 9"/>
            <p:cNvSpPr/>
            <p:nvPr/>
          </p:nvSpPr>
          <p:spPr>
            <a:xfrm>
              <a:off x="428592" y="1300154"/>
              <a:ext cx="2928958" cy="9144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Ovale 10"/>
            <p:cNvSpPr/>
            <p:nvPr/>
          </p:nvSpPr>
          <p:spPr>
            <a:xfrm>
              <a:off x="4429120" y="1214422"/>
              <a:ext cx="2571768" cy="112871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err="1" smtClean="0">
                  <a:solidFill>
                    <a:srgbClr val="002060"/>
                  </a:solidFill>
                </a:rPr>
                <a:t>Purchaising</a:t>
              </a:r>
              <a:r>
                <a:rPr lang="it-IT" b="1" dirty="0" smtClean="0">
                  <a:solidFill>
                    <a:srgbClr val="002060"/>
                  </a:solidFill>
                </a:rPr>
                <a:t> </a:t>
              </a:r>
              <a:r>
                <a:rPr lang="it-IT" b="1" dirty="0" err="1" smtClean="0">
                  <a:solidFill>
                    <a:srgbClr val="002060"/>
                  </a:solidFill>
                </a:rPr>
                <a:t>dept</a:t>
              </a:r>
              <a:r>
                <a:rPr lang="it-IT" dirty="0" smtClean="0"/>
                <a:t>.</a:t>
              </a:r>
              <a:endParaRPr lang="it-IT" dirty="0"/>
            </a:p>
          </p:txBody>
        </p:sp>
        <p:cxnSp>
          <p:nvCxnSpPr>
            <p:cNvPr id="12" name="Connettore 2 11"/>
            <p:cNvCxnSpPr/>
            <p:nvPr/>
          </p:nvCxnSpPr>
          <p:spPr>
            <a:xfrm>
              <a:off x="3500426" y="1785926"/>
              <a:ext cx="71438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o 12"/>
          <p:cNvGrpSpPr/>
          <p:nvPr/>
        </p:nvGrpSpPr>
        <p:grpSpPr>
          <a:xfrm>
            <a:off x="428592" y="4286256"/>
            <a:ext cx="6572296" cy="1128714"/>
            <a:chOff x="428592" y="1214422"/>
            <a:chExt cx="6572296" cy="1128714"/>
          </a:xfrm>
        </p:grpSpPr>
        <p:sp>
          <p:nvSpPr>
            <p:cNvPr id="14" name="Rettangolo arrotondato 13"/>
            <p:cNvSpPr/>
            <p:nvPr/>
          </p:nvSpPr>
          <p:spPr>
            <a:xfrm>
              <a:off x="428592" y="1300154"/>
              <a:ext cx="2928958" cy="9144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Ovale 14"/>
            <p:cNvSpPr/>
            <p:nvPr/>
          </p:nvSpPr>
          <p:spPr>
            <a:xfrm>
              <a:off x="4429120" y="1214422"/>
              <a:ext cx="2571768" cy="112871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16" name="Connettore 2 15"/>
            <p:cNvCxnSpPr/>
            <p:nvPr/>
          </p:nvCxnSpPr>
          <p:spPr>
            <a:xfrm>
              <a:off x="3500426" y="1785926"/>
              <a:ext cx="71438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po 16"/>
          <p:cNvGrpSpPr/>
          <p:nvPr/>
        </p:nvGrpSpPr>
        <p:grpSpPr>
          <a:xfrm>
            <a:off x="428592" y="5586434"/>
            <a:ext cx="6572296" cy="1128714"/>
            <a:chOff x="428592" y="1214422"/>
            <a:chExt cx="6572296" cy="1128714"/>
          </a:xfrm>
        </p:grpSpPr>
        <p:sp>
          <p:nvSpPr>
            <p:cNvPr id="18" name="Rettangolo arrotondato 17"/>
            <p:cNvSpPr/>
            <p:nvPr/>
          </p:nvSpPr>
          <p:spPr>
            <a:xfrm>
              <a:off x="428592" y="1300154"/>
              <a:ext cx="2928958" cy="9144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" name="Ovale 18"/>
            <p:cNvSpPr/>
            <p:nvPr/>
          </p:nvSpPr>
          <p:spPr>
            <a:xfrm>
              <a:off x="4429120" y="1214422"/>
              <a:ext cx="2571768" cy="112871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 err="1" smtClean="0">
                  <a:solidFill>
                    <a:srgbClr val="002060"/>
                  </a:solidFill>
                </a:rPr>
                <a:t>Medical</a:t>
              </a:r>
              <a:r>
                <a:rPr lang="it-IT" b="1" dirty="0" smtClean="0">
                  <a:solidFill>
                    <a:srgbClr val="002060"/>
                  </a:solidFill>
                </a:rPr>
                <a:t> Direction</a:t>
              </a:r>
              <a:endParaRPr lang="it-IT" b="1" dirty="0">
                <a:solidFill>
                  <a:srgbClr val="002060"/>
                </a:solidFill>
              </a:endParaRPr>
            </a:p>
          </p:txBody>
        </p:sp>
        <p:cxnSp>
          <p:nvCxnSpPr>
            <p:cNvPr id="20" name="Connettore 2 19"/>
            <p:cNvCxnSpPr/>
            <p:nvPr/>
          </p:nvCxnSpPr>
          <p:spPr>
            <a:xfrm>
              <a:off x="3500426" y="1785926"/>
              <a:ext cx="71438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po 28"/>
          <p:cNvGrpSpPr/>
          <p:nvPr/>
        </p:nvGrpSpPr>
        <p:grpSpPr>
          <a:xfrm>
            <a:off x="428592" y="642918"/>
            <a:ext cx="6572296" cy="1128714"/>
            <a:chOff x="428592" y="1214422"/>
            <a:chExt cx="6572296" cy="1128714"/>
          </a:xfrm>
        </p:grpSpPr>
        <p:sp>
          <p:nvSpPr>
            <p:cNvPr id="30" name="Rettangolo arrotondato 29"/>
            <p:cNvSpPr/>
            <p:nvPr/>
          </p:nvSpPr>
          <p:spPr>
            <a:xfrm>
              <a:off x="428592" y="1300154"/>
              <a:ext cx="2928958" cy="91440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1" name="Ovale 30"/>
            <p:cNvSpPr/>
            <p:nvPr/>
          </p:nvSpPr>
          <p:spPr>
            <a:xfrm>
              <a:off x="4429120" y="1214422"/>
              <a:ext cx="2571768" cy="112871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2" name="Connettore 2 31"/>
            <p:cNvCxnSpPr/>
            <p:nvPr/>
          </p:nvCxnSpPr>
          <p:spPr>
            <a:xfrm>
              <a:off x="3500426" y="1785926"/>
              <a:ext cx="71438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ttangolo 32"/>
          <p:cNvSpPr/>
          <p:nvPr/>
        </p:nvSpPr>
        <p:spPr>
          <a:xfrm>
            <a:off x="785782" y="1000108"/>
            <a:ext cx="2175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>
                <a:solidFill>
                  <a:srgbClr val="FFFF00"/>
                </a:solidFill>
              </a:rPr>
              <a:t>Fire</a:t>
            </a:r>
            <a:r>
              <a:rPr lang="it-IT" b="1" dirty="0" smtClean="0">
                <a:solidFill>
                  <a:srgbClr val="FFFF00"/>
                </a:solidFill>
              </a:rPr>
              <a:t> </a:t>
            </a:r>
            <a:r>
              <a:rPr lang="it-IT" b="1" dirty="0" err="1" smtClean="0">
                <a:solidFill>
                  <a:srgbClr val="FFFF00"/>
                </a:solidFill>
              </a:rPr>
              <a:t>dept</a:t>
            </a:r>
            <a:r>
              <a:rPr lang="it-IT" b="1" dirty="0" smtClean="0">
                <a:solidFill>
                  <a:srgbClr val="FFFF00"/>
                </a:solidFill>
              </a:rPr>
              <a:t>. service</a:t>
            </a:r>
            <a:endParaRPr lang="it-IT" b="1" dirty="0">
              <a:solidFill>
                <a:srgbClr val="FFFF00"/>
              </a:solidFill>
            </a:endParaRPr>
          </a:p>
        </p:txBody>
      </p:sp>
      <p:sp>
        <p:nvSpPr>
          <p:cNvPr id="34" name="Rettangolo 33"/>
          <p:cNvSpPr/>
          <p:nvPr/>
        </p:nvSpPr>
        <p:spPr>
          <a:xfrm>
            <a:off x="714344" y="2214554"/>
            <a:ext cx="24785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>
                <a:solidFill>
                  <a:srgbClr val="FFFF00"/>
                </a:solidFill>
              </a:rPr>
              <a:t>Clinical</a:t>
            </a:r>
            <a:r>
              <a:rPr lang="it-IT" b="1" dirty="0" smtClean="0">
                <a:solidFill>
                  <a:srgbClr val="FFFF00"/>
                </a:solidFill>
              </a:rPr>
              <a:t> </a:t>
            </a:r>
            <a:r>
              <a:rPr lang="it-IT" b="1" dirty="0" err="1" smtClean="0">
                <a:solidFill>
                  <a:srgbClr val="FFFF00"/>
                </a:solidFill>
              </a:rPr>
              <a:t>Engineering</a:t>
            </a:r>
            <a:endParaRPr lang="it-IT" b="1" dirty="0" smtClean="0">
              <a:solidFill>
                <a:srgbClr val="FFFF00"/>
              </a:solidFill>
            </a:endParaRPr>
          </a:p>
        </p:txBody>
      </p:sp>
      <p:sp>
        <p:nvSpPr>
          <p:cNvPr id="35" name="Rettangolo 34"/>
          <p:cNvSpPr/>
          <p:nvPr/>
        </p:nvSpPr>
        <p:spPr>
          <a:xfrm>
            <a:off x="1142972" y="3429000"/>
            <a:ext cx="11929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>
                <a:solidFill>
                  <a:srgbClr val="FFFF00"/>
                </a:solidFill>
              </a:rPr>
              <a:t>Cleaning</a:t>
            </a:r>
            <a:endParaRPr lang="it-IT" b="1" dirty="0" smtClean="0">
              <a:solidFill>
                <a:srgbClr val="FFFF00"/>
              </a:solidFill>
            </a:endParaRPr>
          </a:p>
        </p:txBody>
      </p:sp>
      <p:sp>
        <p:nvSpPr>
          <p:cNvPr id="36" name="Rettangolo 35"/>
          <p:cNvSpPr/>
          <p:nvPr/>
        </p:nvSpPr>
        <p:spPr>
          <a:xfrm>
            <a:off x="1214410" y="4643446"/>
            <a:ext cx="11272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>
                <a:solidFill>
                  <a:srgbClr val="FFFF00"/>
                </a:solidFill>
              </a:rPr>
              <a:t>Laundry</a:t>
            </a:r>
            <a:endParaRPr lang="it-IT" b="1" dirty="0" smtClean="0">
              <a:solidFill>
                <a:srgbClr val="FFFF00"/>
              </a:solidFill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1214410" y="5929330"/>
            <a:ext cx="1172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FFFF00"/>
                </a:solidFill>
              </a:rPr>
              <a:t>Catering</a:t>
            </a:r>
          </a:p>
        </p:txBody>
      </p:sp>
      <p:sp>
        <p:nvSpPr>
          <p:cNvPr id="38" name="Rettangolo 37"/>
          <p:cNvSpPr/>
          <p:nvPr/>
        </p:nvSpPr>
        <p:spPr>
          <a:xfrm>
            <a:off x="7286640" y="642918"/>
            <a:ext cx="842962" cy="607223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2800" b="1" dirty="0" err="1" smtClean="0">
                <a:solidFill>
                  <a:srgbClr val="002060"/>
                </a:solidFill>
              </a:rPr>
              <a:t>Monthly</a:t>
            </a:r>
            <a:r>
              <a:rPr lang="it-IT" sz="2800" b="1" dirty="0" smtClean="0">
                <a:solidFill>
                  <a:srgbClr val="002060"/>
                </a:solidFill>
              </a:rPr>
              <a:t>  </a:t>
            </a:r>
            <a:r>
              <a:rPr lang="it-IT" sz="2800" b="1" dirty="0" err="1" smtClean="0">
                <a:solidFill>
                  <a:srgbClr val="002060"/>
                </a:solidFill>
              </a:rPr>
              <a:t>monitoring</a:t>
            </a:r>
            <a:r>
              <a:rPr lang="it-IT" sz="2800" b="1" dirty="0" smtClean="0">
                <a:solidFill>
                  <a:srgbClr val="002060"/>
                </a:solidFill>
              </a:rPr>
              <a:t> </a:t>
            </a:r>
            <a:r>
              <a:rPr lang="it-IT" sz="2800" b="1" dirty="0" err="1" smtClean="0">
                <a:solidFill>
                  <a:srgbClr val="002060"/>
                </a:solidFill>
              </a:rPr>
              <a:t>with</a:t>
            </a:r>
            <a:r>
              <a:rPr lang="it-IT" sz="2800" b="1" dirty="0" smtClean="0">
                <a:solidFill>
                  <a:srgbClr val="002060"/>
                </a:solidFill>
              </a:rPr>
              <a:t> CEO</a:t>
            </a:r>
            <a:endParaRPr lang="it-IT" sz="2800" b="1" dirty="0">
              <a:solidFill>
                <a:srgbClr val="002060"/>
              </a:solidFill>
            </a:endParaRPr>
          </a:p>
        </p:txBody>
      </p:sp>
      <p:sp>
        <p:nvSpPr>
          <p:cNvPr id="39" name="Rettangolo 38"/>
          <p:cNvSpPr/>
          <p:nvPr/>
        </p:nvSpPr>
        <p:spPr>
          <a:xfrm>
            <a:off x="8801132" y="642918"/>
            <a:ext cx="842962" cy="607223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2800" b="1" dirty="0" err="1" smtClean="0">
                <a:solidFill>
                  <a:srgbClr val="002060"/>
                </a:solidFill>
              </a:rPr>
              <a:t>Quarterly</a:t>
            </a:r>
            <a:r>
              <a:rPr lang="it-IT" sz="2800" b="1" dirty="0" smtClean="0">
                <a:solidFill>
                  <a:srgbClr val="002060"/>
                </a:solidFill>
              </a:rPr>
              <a:t> report   </a:t>
            </a:r>
            <a:r>
              <a:rPr lang="it-IT" sz="2800" b="1" dirty="0" err="1" smtClean="0">
                <a:solidFill>
                  <a:srgbClr val="002060"/>
                </a:solidFill>
              </a:rPr>
              <a:t>to</a:t>
            </a:r>
            <a:r>
              <a:rPr lang="it-IT" sz="2800" b="1" dirty="0" smtClean="0">
                <a:solidFill>
                  <a:srgbClr val="002060"/>
                </a:solidFill>
              </a:rPr>
              <a:t> </a:t>
            </a:r>
            <a:r>
              <a:rPr lang="it-IT" sz="2800" b="1" dirty="0" err="1" smtClean="0">
                <a:solidFill>
                  <a:srgbClr val="002060"/>
                </a:solidFill>
              </a:rPr>
              <a:t>board</a:t>
            </a:r>
            <a:endParaRPr lang="it-IT" sz="2800" b="1" dirty="0">
              <a:solidFill>
                <a:srgbClr val="002060"/>
              </a:solidFill>
            </a:endParaRPr>
          </a:p>
        </p:txBody>
      </p:sp>
      <p:cxnSp>
        <p:nvCxnSpPr>
          <p:cNvPr id="41" name="Connettore 2 40"/>
          <p:cNvCxnSpPr/>
          <p:nvPr/>
        </p:nvCxnSpPr>
        <p:spPr>
          <a:xfrm>
            <a:off x="8286772" y="3357562"/>
            <a:ext cx="35719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>
            <a:off x="8286772" y="1714488"/>
            <a:ext cx="35719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>
            <a:off x="8358210" y="5141924"/>
            <a:ext cx="35719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ttangolo 39"/>
          <p:cNvSpPr/>
          <p:nvPr/>
        </p:nvSpPr>
        <p:spPr>
          <a:xfrm>
            <a:off x="4798376" y="4631304"/>
            <a:ext cx="1773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err="1" smtClean="0">
                <a:solidFill>
                  <a:srgbClr val="002060"/>
                </a:solidFill>
                <a:latin typeface="+mn-lt"/>
                <a:ea typeface="+mn-ea"/>
              </a:rPr>
              <a:t>Purchaising</a:t>
            </a:r>
            <a:r>
              <a:rPr lang="it-IT" b="1" dirty="0" smtClean="0">
                <a:solidFill>
                  <a:srgbClr val="002060"/>
                </a:solidFill>
                <a:latin typeface="+mn-lt"/>
                <a:ea typeface="+mn-ea"/>
              </a:rPr>
              <a:t> </a:t>
            </a:r>
            <a:r>
              <a:rPr lang="it-IT" b="1" dirty="0" err="1" smtClean="0">
                <a:solidFill>
                  <a:srgbClr val="002060"/>
                </a:solidFill>
                <a:latin typeface="+mn-lt"/>
                <a:ea typeface="+mn-ea"/>
              </a:rPr>
              <a:t>dept</a:t>
            </a:r>
            <a:endParaRPr lang="it-IT" b="1" dirty="0" smtClean="0">
              <a:solidFill>
                <a:srgbClr val="002060"/>
              </a:solidFill>
              <a:latin typeface="+mn-lt"/>
              <a:ea typeface="+mn-ea"/>
            </a:endParaRPr>
          </a:p>
        </p:txBody>
      </p:sp>
      <p:sp>
        <p:nvSpPr>
          <p:cNvPr id="42" name="Rettangolo 41"/>
          <p:cNvSpPr/>
          <p:nvPr/>
        </p:nvSpPr>
        <p:spPr>
          <a:xfrm>
            <a:off x="4705138" y="1000108"/>
            <a:ext cx="1795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b="1" dirty="0" err="1" smtClean="0">
                <a:solidFill>
                  <a:srgbClr val="002060"/>
                </a:solidFill>
                <a:latin typeface="+mn-lt"/>
                <a:ea typeface="+mn-ea"/>
              </a:rPr>
              <a:t>Technical</a:t>
            </a:r>
            <a:r>
              <a:rPr lang="it-IT" b="1" dirty="0" smtClean="0">
                <a:solidFill>
                  <a:srgbClr val="002060"/>
                </a:solidFill>
                <a:latin typeface="+mn-lt"/>
                <a:ea typeface="+mn-ea"/>
              </a:rPr>
              <a:t>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310255262"/>
              </p:ext>
            </p:extLst>
          </p:nvPr>
        </p:nvGraphicFramePr>
        <p:xfrm>
          <a:off x="5143500" y="3643314"/>
          <a:ext cx="4643991" cy="2952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886274696"/>
              </p:ext>
            </p:extLst>
          </p:nvPr>
        </p:nvGraphicFramePr>
        <p:xfrm>
          <a:off x="214278" y="3643314"/>
          <a:ext cx="4464496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-36" y="48260"/>
            <a:ext cx="9358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Hospital leadership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</a:t>
            </a:r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quality</a:t>
            </a:r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and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patient</a:t>
            </a:r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safety</a:t>
            </a:r>
            <a:endParaRPr lang="it-IT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12289" name="Object 3"/>
          <p:cNvGraphicFramePr>
            <a:graphicFrameLocks noChangeAspect="1"/>
          </p:cNvGraphicFramePr>
          <p:nvPr/>
        </p:nvGraphicFramePr>
        <p:xfrm>
          <a:off x="142840" y="1214422"/>
          <a:ext cx="3071834" cy="2082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Grafico" r:id="rId5" imgW="8582123" imgH="3505140" progId="Excel.Sheet.8">
                  <p:embed/>
                </p:oleObj>
              </mc:Choice>
              <mc:Fallback>
                <p:oleObj name="Grafico" r:id="rId5" imgW="8582123" imgH="350514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0" y="1214422"/>
                        <a:ext cx="3071834" cy="20828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142840" y="773652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IPSG 2.2</a:t>
            </a:r>
            <a:endParaRPr lang="it-IT" b="1" dirty="0">
              <a:solidFill>
                <a:srgbClr val="0070C0"/>
              </a:solidFill>
            </a:endParaRP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3286112" y="1266787"/>
          <a:ext cx="4000528" cy="201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Grafico" r:id="rId7" imgW="10027983" imgH="4785264" progId="Excel.Sheet.8">
                  <p:embed/>
                </p:oleObj>
              </mc:Choice>
              <mc:Fallback>
                <p:oleObj name="Grafico" r:id="rId7" imgW="10027983" imgH="4785264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12" y="1266787"/>
                        <a:ext cx="4000528" cy="2019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3286112" y="785794"/>
            <a:ext cx="148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IPSG 3, 3.1</a:t>
            </a:r>
            <a:endParaRPr lang="it-IT" b="1" dirty="0">
              <a:solidFill>
                <a:srgbClr val="0070C0"/>
              </a:solidFill>
            </a:endParaRPr>
          </a:p>
        </p:txBody>
      </p:sp>
      <p:graphicFrame>
        <p:nvGraphicFramePr>
          <p:cNvPr id="10" name="Grafico 9"/>
          <p:cNvGraphicFramePr/>
          <p:nvPr/>
        </p:nvGraphicFramePr>
        <p:xfrm>
          <a:off x="7358078" y="1428736"/>
          <a:ext cx="2786059" cy="1785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8013310" y="857232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</a:rPr>
              <a:t>IPSG 5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4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ggett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9250713"/>
              </p:ext>
            </p:extLst>
          </p:nvPr>
        </p:nvGraphicFramePr>
        <p:xfrm>
          <a:off x="214278" y="928670"/>
          <a:ext cx="5616624" cy="2520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0" name="Grafico" r:id="rId3" imgW="8709734" imgH="4213944" progId="Excel.Sheet.8">
                  <p:embed/>
                </p:oleObj>
              </mc:Choice>
              <mc:Fallback>
                <p:oleObj name="Grafico" r:id="rId3" imgW="8709734" imgH="4213944" progId="Excel.Sheet.8">
                  <p:embed/>
                  <p:pic>
                    <p:nvPicPr>
                      <p:cNvPr id="0" name="Picture 18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78" y="928670"/>
                        <a:ext cx="5616624" cy="2520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gget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3780029"/>
              </p:ext>
            </p:extLst>
          </p:nvPr>
        </p:nvGraphicFramePr>
        <p:xfrm>
          <a:off x="285716" y="3929066"/>
          <a:ext cx="5538713" cy="21587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1" name="Grafico" r:id="rId5" imgW="8686827" imgH="4145256" progId="Excel.Sheet.8">
                  <p:embed/>
                </p:oleObj>
              </mc:Choice>
              <mc:Fallback>
                <p:oleObj name="Grafico" r:id="rId5" imgW="8686827" imgH="4145256" progId="Excel.Sheet.8">
                  <p:embed/>
                  <p:pic>
                    <p:nvPicPr>
                      <p:cNvPr id="0" name="Picture 19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16" y="3929066"/>
                        <a:ext cx="5538713" cy="21587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571600" y="845090"/>
            <a:ext cx="2928958" cy="369332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Peri </a:t>
            </a:r>
            <a:r>
              <a:rPr lang="it-IT" b="1" dirty="0" err="1" smtClean="0">
                <a:solidFill>
                  <a:schemeClr val="bg1"/>
                </a:solidFill>
              </a:rPr>
              <a:t>surgical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mortality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571600" y="3857628"/>
            <a:ext cx="2928958" cy="369332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Post </a:t>
            </a:r>
            <a:r>
              <a:rPr lang="it-IT" b="1" dirty="0" err="1" smtClean="0">
                <a:solidFill>
                  <a:schemeClr val="bg1"/>
                </a:solidFill>
              </a:rPr>
              <a:t>surgical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sepsis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0" name="CasellaDiTesto 10"/>
          <p:cNvSpPr txBox="1">
            <a:spLocks noChangeArrowheads="1"/>
          </p:cNvSpPr>
          <p:nvPr/>
        </p:nvSpPr>
        <p:spPr bwMode="auto">
          <a:xfrm>
            <a:off x="-36" y="48260"/>
            <a:ext cx="93583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Hospital leadership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for</a:t>
            </a:r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quality</a:t>
            </a:r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and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patient</a:t>
            </a:r>
            <a:r>
              <a:rPr lang="it-IT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it-IT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safety</a:t>
            </a:r>
            <a:endParaRPr lang="it-IT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72194" y="1142984"/>
            <a:ext cx="342902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6072194" y="1142984"/>
            <a:ext cx="2928958" cy="369332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chemeClr val="bg1"/>
                </a:solidFill>
              </a:rPr>
              <a:t>Waiting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r>
              <a:rPr lang="it-IT" b="1" dirty="0" err="1" smtClean="0">
                <a:solidFill>
                  <a:schemeClr val="bg1"/>
                </a:solidFill>
              </a:rPr>
              <a:t>time</a:t>
            </a:r>
            <a:r>
              <a:rPr lang="it-IT" b="1" dirty="0" smtClean="0">
                <a:solidFill>
                  <a:schemeClr val="bg1"/>
                </a:solidFill>
              </a:rPr>
              <a:t>, </a:t>
            </a:r>
            <a:r>
              <a:rPr lang="it-IT" b="1" dirty="0" err="1" smtClean="0">
                <a:solidFill>
                  <a:schemeClr val="bg1"/>
                </a:solidFill>
              </a:rPr>
              <a:t>radiology</a:t>
            </a:r>
            <a:endParaRPr lang="it-IT" b="1" dirty="0">
              <a:solidFill>
                <a:schemeClr val="bg1"/>
              </a:solidFill>
            </a:endParaRPr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6143633" y="3355854"/>
          <a:ext cx="3500460" cy="3091503"/>
        </p:xfrm>
        <a:graphic>
          <a:graphicData uri="http://schemas.openxmlformats.org/drawingml/2006/table">
            <a:tbl>
              <a:tblPr/>
              <a:tblGrid>
                <a:gridCol w="600079"/>
                <a:gridCol w="600079"/>
                <a:gridCol w="232711"/>
                <a:gridCol w="233365"/>
                <a:gridCol w="234018"/>
                <a:gridCol w="200026"/>
                <a:gridCol w="200026"/>
                <a:gridCol w="200026"/>
                <a:gridCol w="200026"/>
                <a:gridCol w="200026"/>
                <a:gridCol w="200026"/>
                <a:gridCol w="200026"/>
                <a:gridCol w="200026"/>
              </a:tblGrid>
              <a:tr h="250785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     NEAR MISS 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 ° TRIMESTRE</a:t>
                      </a: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2° TRIMESTRE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3° TRIMESTRE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4 ° TRIMESTRE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82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TIPOLOGIA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DESCRIZIONE EVENTO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821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 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 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MED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INF</a:t>
                      </a: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ALTRO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MED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INF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ALTRO</a:t>
                      </a: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MED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INF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MED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INF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ALTRO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785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ERRORE </a:t>
                      </a:r>
                      <a:r>
                        <a:rPr kumimoji="0" lang="it-IT" sz="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DI</a:t>
                      </a: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 PRESCRIZIONE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Dosaggio/regime inappropriato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3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7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dose errata  x sottodosaggio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785"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ERRORE PREPARAZIONE / SOMMINISTRAZIONE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Diluizione o ricostituzione non corretta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7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itchFamily="18" charset="0"/>
                          <a:ea typeface="Times New Roman" pitchFamily="18" charset="0"/>
                          <a:cs typeface="Arial" pitchFamily="34" charset="0"/>
                        </a:rPr>
                        <a:t>Scelta del farmaco sbagliato</a:t>
                      </a: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8215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ERRORE IN PROCEDURA TERAPEUTICA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prestazione assistenziale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2</a:t>
                      </a: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078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Inesattezza - distribuzione farmaco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849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Th scritta in grafica in modo errato ( o errore prescrizione????)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8215">
                <a:tc rowSpan="3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ALTRO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Procedura informatica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117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Cadute 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3117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Dieta errata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3404" marR="3404" marT="3404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404" marR="3404" marT="340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CasellaDiTesto 14"/>
          <p:cNvSpPr txBox="1"/>
          <p:nvPr/>
        </p:nvSpPr>
        <p:spPr>
          <a:xfrm>
            <a:off x="6143632" y="2786058"/>
            <a:ext cx="2928958" cy="369332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chemeClr val="bg1"/>
                </a:solidFill>
              </a:rPr>
              <a:t>Error</a:t>
            </a:r>
            <a:r>
              <a:rPr lang="it-IT" b="1" dirty="0" smtClean="0">
                <a:solidFill>
                  <a:schemeClr val="bg1"/>
                </a:solidFill>
              </a:rPr>
              <a:t> and </a:t>
            </a:r>
            <a:r>
              <a:rPr lang="it-IT" b="1" dirty="0" err="1" smtClean="0">
                <a:solidFill>
                  <a:schemeClr val="bg1"/>
                </a:solidFill>
              </a:rPr>
              <a:t>near</a:t>
            </a:r>
            <a:r>
              <a:rPr lang="it-IT" b="1" dirty="0" smtClean="0">
                <a:solidFill>
                  <a:schemeClr val="bg1"/>
                </a:solidFill>
              </a:rPr>
              <a:t> miss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82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Struttura predefinita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Struttura predefinita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6783</TotalTime>
  <Words>473</Words>
  <Application>Microsoft Office PowerPoint</Application>
  <PresentationFormat>Diapositive 35 mm</PresentationFormat>
  <Paragraphs>182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4" baseType="lpstr">
      <vt:lpstr>1_Tema1</vt:lpstr>
      <vt:lpstr>Grafico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Prevalence 2013-2016</vt:lpstr>
      <vt:lpstr>Antibiotics prescribed</vt:lpstr>
      <vt:lpstr>Presentazione standard di PowerPoint</vt:lpstr>
    </vt:vector>
  </TitlesOfParts>
  <Company>IGG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Istituto Giannina Gaslini</dc:title>
  <dc:creator>gupta</dc:creator>
  <cp:lastModifiedBy>%USERNAME%</cp:lastModifiedBy>
  <cp:revision>607</cp:revision>
  <dcterms:created xsi:type="dcterms:W3CDTF">2006-02-13T11:45:18Z</dcterms:created>
  <dcterms:modified xsi:type="dcterms:W3CDTF">2017-05-30T10:21:09Z</dcterms:modified>
</cp:coreProperties>
</file>